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2" r:id="rId2"/>
    <p:sldMasterId id="2147483664" r:id="rId3"/>
  </p:sldMasterIdLst>
  <p:sldIdLst>
    <p:sldId id="291" r:id="rId4"/>
    <p:sldId id="292" r:id="rId5"/>
    <p:sldId id="293" r:id="rId6"/>
    <p:sldId id="294" r:id="rId7"/>
    <p:sldId id="295" r:id="rId8"/>
    <p:sldId id="302" r:id="rId9"/>
    <p:sldId id="301" r:id="rId10"/>
    <p:sldId id="308" r:id="rId11"/>
    <p:sldId id="273" r:id="rId12"/>
    <p:sldId id="305" r:id="rId13"/>
    <p:sldId id="304" r:id="rId14"/>
    <p:sldId id="303" r:id="rId15"/>
    <p:sldId id="306" r:id="rId16"/>
  </p:sldIdLst>
  <p:sldSz cx="51206400" cy="38404800"/>
  <p:notesSz cx="6858000" cy="9144000"/>
  <p:defaultTextStyle>
    <a:defPPr>
      <a:defRPr lang="en-US"/>
    </a:defPPr>
    <a:lvl1pPr marL="0" algn="l" defTabSz="4301338" rtl="0" eaLnBrk="1" latinLnBrk="0" hangingPunct="1">
      <a:defRPr sz="8467" kern="1200">
        <a:solidFill>
          <a:schemeClr val="tx1"/>
        </a:solidFill>
        <a:latin typeface="+mn-lt"/>
        <a:ea typeface="+mn-ea"/>
        <a:cs typeface="+mn-cs"/>
      </a:defRPr>
    </a:lvl1pPr>
    <a:lvl2pPr marL="2150669" algn="l" defTabSz="4301338" rtl="0" eaLnBrk="1" latinLnBrk="0" hangingPunct="1">
      <a:defRPr sz="8467" kern="1200">
        <a:solidFill>
          <a:schemeClr val="tx1"/>
        </a:solidFill>
        <a:latin typeface="+mn-lt"/>
        <a:ea typeface="+mn-ea"/>
        <a:cs typeface="+mn-cs"/>
      </a:defRPr>
    </a:lvl2pPr>
    <a:lvl3pPr marL="4301338" algn="l" defTabSz="4301338" rtl="0" eaLnBrk="1" latinLnBrk="0" hangingPunct="1">
      <a:defRPr sz="8467" kern="1200">
        <a:solidFill>
          <a:schemeClr val="tx1"/>
        </a:solidFill>
        <a:latin typeface="+mn-lt"/>
        <a:ea typeface="+mn-ea"/>
        <a:cs typeface="+mn-cs"/>
      </a:defRPr>
    </a:lvl3pPr>
    <a:lvl4pPr marL="6452006" algn="l" defTabSz="4301338" rtl="0" eaLnBrk="1" latinLnBrk="0" hangingPunct="1">
      <a:defRPr sz="8467" kern="1200">
        <a:solidFill>
          <a:schemeClr val="tx1"/>
        </a:solidFill>
        <a:latin typeface="+mn-lt"/>
        <a:ea typeface="+mn-ea"/>
        <a:cs typeface="+mn-cs"/>
      </a:defRPr>
    </a:lvl4pPr>
    <a:lvl5pPr marL="8602675" algn="l" defTabSz="4301338" rtl="0" eaLnBrk="1" latinLnBrk="0" hangingPunct="1">
      <a:defRPr sz="8467" kern="1200">
        <a:solidFill>
          <a:schemeClr val="tx1"/>
        </a:solidFill>
        <a:latin typeface="+mn-lt"/>
        <a:ea typeface="+mn-ea"/>
        <a:cs typeface="+mn-cs"/>
      </a:defRPr>
    </a:lvl5pPr>
    <a:lvl6pPr marL="10753344" algn="l" defTabSz="4301338" rtl="0" eaLnBrk="1" latinLnBrk="0" hangingPunct="1">
      <a:defRPr sz="8467" kern="1200">
        <a:solidFill>
          <a:schemeClr val="tx1"/>
        </a:solidFill>
        <a:latin typeface="+mn-lt"/>
        <a:ea typeface="+mn-ea"/>
        <a:cs typeface="+mn-cs"/>
      </a:defRPr>
    </a:lvl6pPr>
    <a:lvl7pPr marL="12904013" algn="l" defTabSz="4301338" rtl="0" eaLnBrk="1" latinLnBrk="0" hangingPunct="1">
      <a:defRPr sz="8467" kern="1200">
        <a:solidFill>
          <a:schemeClr val="tx1"/>
        </a:solidFill>
        <a:latin typeface="+mn-lt"/>
        <a:ea typeface="+mn-ea"/>
        <a:cs typeface="+mn-cs"/>
      </a:defRPr>
    </a:lvl7pPr>
    <a:lvl8pPr marL="15054682" algn="l" defTabSz="4301338" rtl="0" eaLnBrk="1" latinLnBrk="0" hangingPunct="1">
      <a:defRPr sz="8467" kern="1200">
        <a:solidFill>
          <a:schemeClr val="tx1"/>
        </a:solidFill>
        <a:latin typeface="+mn-lt"/>
        <a:ea typeface="+mn-ea"/>
        <a:cs typeface="+mn-cs"/>
      </a:defRPr>
    </a:lvl8pPr>
    <a:lvl9pPr marL="17205350" algn="l" defTabSz="4301338" rtl="0" eaLnBrk="1" latinLnBrk="0" hangingPunct="1">
      <a:defRPr sz="8467"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EFFB"/>
    <a:srgbClr val="E7DFF6"/>
    <a:srgbClr val="CFC0ED"/>
    <a:srgbClr val="E4DBF5"/>
    <a:srgbClr val="F6F2FF"/>
    <a:srgbClr val="F3F3F4"/>
    <a:srgbClr val="C2AFF0"/>
    <a:srgbClr val="9191E9"/>
    <a:srgbClr val="381F6B"/>
    <a:srgbClr val="AA8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06"/>
    <p:restoredTop sz="94678"/>
  </p:normalViewPr>
  <p:slideViewPr>
    <p:cSldViewPr snapToGrid="0" snapToObjects="1" showGuides="1">
      <p:cViewPr varScale="1">
        <p:scale>
          <a:sx n="29" d="100"/>
          <a:sy n="29" d="100"/>
        </p:scale>
        <p:origin x="1728"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762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924709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796122"/>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5120640" rtl="0" eaLnBrk="1" latinLnBrk="0" hangingPunct="1">
        <a:lnSpc>
          <a:spcPct val="90000"/>
        </a:lnSpc>
        <a:spcBef>
          <a:spcPct val="0"/>
        </a:spcBef>
        <a:buNone/>
        <a:defRPr sz="24640" kern="1200">
          <a:solidFill>
            <a:schemeClr val="tx1"/>
          </a:solidFill>
          <a:latin typeface="+mj-lt"/>
          <a:ea typeface="+mj-ea"/>
          <a:cs typeface="+mj-cs"/>
        </a:defRPr>
      </a:lvl1pPr>
    </p:titleStyle>
    <p:bodyStyle>
      <a:lvl1pPr marL="1280160" indent="-1280160" algn="l" defTabSz="5120640" rtl="0" eaLnBrk="1" latinLnBrk="0" hangingPunct="1">
        <a:lnSpc>
          <a:spcPct val="90000"/>
        </a:lnSpc>
        <a:spcBef>
          <a:spcPts val="5600"/>
        </a:spcBef>
        <a:buFont typeface="Arial" panose="020B0604020202020204" pitchFamily="34" charset="0"/>
        <a:buChar char="•"/>
        <a:defRPr sz="15680" kern="1200">
          <a:solidFill>
            <a:schemeClr val="tx1"/>
          </a:solidFill>
          <a:latin typeface="+mn-lt"/>
          <a:ea typeface="+mn-ea"/>
          <a:cs typeface="+mn-cs"/>
        </a:defRPr>
      </a:lvl1pPr>
      <a:lvl2pPr marL="3840480" indent="-1280160" algn="l" defTabSz="5120640" rtl="0" eaLnBrk="1" latinLnBrk="0" hangingPunct="1">
        <a:lnSpc>
          <a:spcPct val="90000"/>
        </a:lnSpc>
        <a:spcBef>
          <a:spcPts val="2800"/>
        </a:spcBef>
        <a:buFont typeface="Arial" panose="020B0604020202020204" pitchFamily="34" charset="0"/>
        <a:buChar char="•"/>
        <a:defRPr sz="13440" kern="1200">
          <a:solidFill>
            <a:schemeClr val="tx1"/>
          </a:solidFill>
          <a:latin typeface="+mn-lt"/>
          <a:ea typeface="+mn-ea"/>
          <a:cs typeface="+mn-cs"/>
        </a:defRPr>
      </a:lvl2pPr>
      <a:lvl3pPr marL="6400800" indent="-1280160" algn="l" defTabSz="5120640" rtl="0" eaLnBrk="1" latinLnBrk="0" hangingPunct="1">
        <a:lnSpc>
          <a:spcPct val="90000"/>
        </a:lnSpc>
        <a:spcBef>
          <a:spcPts val="2800"/>
        </a:spcBef>
        <a:buFont typeface="Arial" panose="020B0604020202020204" pitchFamily="34" charset="0"/>
        <a:buChar char="•"/>
        <a:defRPr sz="11200" kern="1200">
          <a:solidFill>
            <a:schemeClr val="tx1"/>
          </a:solidFill>
          <a:latin typeface="+mn-lt"/>
          <a:ea typeface="+mn-ea"/>
          <a:cs typeface="+mn-cs"/>
        </a:defRPr>
      </a:lvl3pPr>
      <a:lvl4pPr marL="89611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4pPr>
      <a:lvl5pPr marL="1152144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5pPr>
      <a:lvl6pPr marL="1408176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6pPr>
      <a:lvl7pPr marL="1664208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7pPr>
      <a:lvl8pPr marL="1920240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8pPr>
      <a:lvl9pPr marL="217627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9pPr>
    </p:bodyStyle>
    <p:otherStyle>
      <a:defPPr>
        <a:defRPr lang="en-US"/>
      </a:defPPr>
      <a:lvl1pPr marL="0" algn="l" defTabSz="5120640" rtl="0" eaLnBrk="1" latinLnBrk="0" hangingPunct="1">
        <a:defRPr sz="10080" kern="1200">
          <a:solidFill>
            <a:schemeClr val="tx1"/>
          </a:solidFill>
          <a:latin typeface="+mn-lt"/>
          <a:ea typeface="+mn-ea"/>
          <a:cs typeface="+mn-cs"/>
        </a:defRPr>
      </a:lvl1pPr>
      <a:lvl2pPr marL="2560320" algn="l" defTabSz="5120640" rtl="0" eaLnBrk="1" latinLnBrk="0" hangingPunct="1">
        <a:defRPr sz="10080" kern="1200">
          <a:solidFill>
            <a:schemeClr val="tx1"/>
          </a:solidFill>
          <a:latin typeface="+mn-lt"/>
          <a:ea typeface="+mn-ea"/>
          <a:cs typeface="+mn-cs"/>
        </a:defRPr>
      </a:lvl2pPr>
      <a:lvl3pPr marL="5120640" algn="l" defTabSz="5120640" rtl="0" eaLnBrk="1" latinLnBrk="0" hangingPunct="1">
        <a:defRPr sz="10080" kern="1200">
          <a:solidFill>
            <a:schemeClr val="tx1"/>
          </a:solidFill>
          <a:latin typeface="+mn-lt"/>
          <a:ea typeface="+mn-ea"/>
          <a:cs typeface="+mn-cs"/>
        </a:defRPr>
      </a:lvl3pPr>
      <a:lvl4pPr marL="7680960" algn="l" defTabSz="5120640" rtl="0" eaLnBrk="1" latinLnBrk="0" hangingPunct="1">
        <a:defRPr sz="10080" kern="1200">
          <a:solidFill>
            <a:schemeClr val="tx1"/>
          </a:solidFill>
          <a:latin typeface="+mn-lt"/>
          <a:ea typeface="+mn-ea"/>
          <a:cs typeface="+mn-cs"/>
        </a:defRPr>
      </a:lvl4pPr>
      <a:lvl5pPr marL="10241280" algn="l" defTabSz="5120640" rtl="0" eaLnBrk="1" latinLnBrk="0" hangingPunct="1">
        <a:defRPr sz="10080" kern="1200">
          <a:solidFill>
            <a:schemeClr val="tx1"/>
          </a:solidFill>
          <a:latin typeface="+mn-lt"/>
          <a:ea typeface="+mn-ea"/>
          <a:cs typeface="+mn-cs"/>
        </a:defRPr>
      </a:lvl5pPr>
      <a:lvl6pPr marL="12801600" algn="l" defTabSz="5120640" rtl="0" eaLnBrk="1" latinLnBrk="0" hangingPunct="1">
        <a:defRPr sz="10080" kern="1200">
          <a:solidFill>
            <a:schemeClr val="tx1"/>
          </a:solidFill>
          <a:latin typeface="+mn-lt"/>
          <a:ea typeface="+mn-ea"/>
          <a:cs typeface="+mn-cs"/>
        </a:defRPr>
      </a:lvl6pPr>
      <a:lvl7pPr marL="15361920" algn="l" defTabSz="5120640" rtl="0" eaLnBrk="1" latinLnBrk="0" hangingPunct="1">
        <a:defRPr sz="10080" kern="1200">
          <a:solidFill>
            <a:schemeClr val="tx1"/>
          </a:solidFill>
          <a:latin typeface="+mn-lt"/>
          <a:ea typeface="+mn-ea"/>
          <a:cs typeface="+mn-cs"/>
        </a:defRPr>
      </a:lvl7pPr>
      <a:lvl8pPr marL="17922240" algn="l" defTabSz="5120640" rtl="0" eaLnBrk="1" latinLnBrk="0" hangingPunct="1">
        <a:defRPr sz="10080" kern="1200">
          <a:solidFill>
            <a:schemeClr val="tx1"/>
          </a:solidFill>
          <a:latin typeface="+mn-lt"/>
          <a:ea typeface="+mn-ea"/>
          <a:cs typeface="+mn-cs"/>
        </a:defRPr>
      </a:lvl8pPr>
      <a:lvl9pPr marL="20482560" algn="l" defTabSz="5120640" rtl="0" eaLnBrk="1" latinLnBrk="0" hangingPunct="1">
        <a:defRPr sz="1008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328" userDrawn="1">
          <p15:clr>
            <a:srgbClr val="F26B43"/>
          </p15:clr>
        </p15:guide>
        <p15:guide id="2" pos="864" userDrawn="1">
          <p15:clr>
            <a:srgbClr val="F26B43"/>
          </p15:clr>
        </p15:guide>
        <p15:guide id="3" pos="1296" userDrawn="1">
          <p15:clr>
            <a:srgbClr val="F26B43"/>
          </p15:clr>
        </p15:guide>
        <p15:guide id="8" pos="10032" userDrawn="1">
          <p15:clr>
            <a:srgbClr val="F26B43"/>
          </p15:clr>
        </p15:guide>
        <p15:guide id="9" pos="10464" userDrawn="1">
          <p15:clr>
            <a:srgbClr val="F26B43"/>
          </p15:clr>
        </p15:guide>
        <p15:guide id="10" pos="11328" userDrawn="1">
          <p15:clr>
            <a:srgbClr val="F26B43"/>
          </p15:clr>
        </p15:guide>
        <p15:guide id="11" pos="11760" userDrawn="1">
          <p15:clr>
            <a:srgbClr val="F26B43"/>
          </p15:clr>
        </p15:guide>
        <p15:guide id="12" pos="30960" userDrawn="1">
          <p15:clr>
            <a:srgbClr val="F26B43"/>
          </p15:clr>
        </p15:guide>
        <p15:guide id="13" pos="31392" userDrawn="1">
          <p15:clr>
            <a:srgbClr val="F26B43"/>
          </p15:clr>
        </p15:guide>
        <p15:guide id="14" orient="horz" pos="864" userDrawn="1">
          <p15:clr>
            <a:srgbClr val="F26B43"/>
          </p15:clr>
        </p15:guide>
        <p15:guide id="15" orient="horz" pos="1152" userDrawn="1">
          <p15:clr>
            <a:srgbClr val="F26B43"/>
          </p15:clr>
        </p15:guide>
        <p15:guide id="16" orient="horz" pos="4320" userDrawn="1">
          <p15:clr>
            <a:srgbClr val="F26B43"/>
          </p15:clr>
        </p15:guide>
        <p15:guide id="17" orient="horz" pos="4032" userDrawn="1">
          <p15:clr>
            <a:srgbClr val="F26B43"/>
          </p15:clr>
        </p15:guide>
        <p15:guide id="18" orient="horz" pos="5184" userDrawn="1">
          <p15:clr>
            <a:srgbClr val="F26B43"/>
          </p15:clr>
        </p15:guide>
        <p15:guide id="19" orient="horz" pos="5472" userDrawn="1">
          <p15:clr>
            <a:srgbClr val="F26B43"/>
          </p15:clr>
        </p15:guide>
        <p15:guide id="20" orient="horz" pos="23040" userDrawn="1">
          <p15:clr>
            <a:srgbClr val="F26B43"/>
          </p15:clr>
        </p15:guide>
        <p15:guide id="21" pos="20496" userDrawn="1">
          <p15:clr>
            <a:srgbClr val="F26B43"/>
          </p15:clr>
        </p15:guide>
        <p15:guide id="22" pos="20928" userDrawn="1">
          <p15:clr>
            <a:srgbClr val="F26B43"/>
          </p15:clr>
        </p15:guide>
        <p15:guide id="23" pos="21792" userDrawn="1">
          <p15:clr>
            <a:srgbClr val="F26B43"/>
          </p15:clr>
        </p15:guide>
        <p15:guide id="24" pos="222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64" userDrawn="1">
          <p15:clr>
            <a:srgbClr val="F26B43"/>
          </p15:clr>
        </p15:guide>
        <p15:guide id="2" pos="864" userDrawn="1">
          <p15:clr>
            <a:srgbClr val="F26B43"/>
          </p15:clr>
        </p15:guide>
        <p15:guide id="3" pos="1296" userDrawn="1">
          <p15:clr>
            <a:srgbClr val="F26B43"/>
          </p15:clr>
        </p15:guide>
        <p15:guide id="4" pos="7512" userDrawn="1">
          <p15:clr>
            <a:srgbClr val="F26B43"/>
          </p15:clr>
        </p15:guide>
        <p15:guide id="5" pos="8664" userDrawn="1">
          <p15:clr>
            <a:srgbClr val="F26B43"/>
          </p15:clr>
        </p15:guide>
        <p15:guide id="6" pos="9096" userDrawn="1">
          <p15:clr>
            <a:srgbClr val="F26B43"/>
          </p15:clr>
        </p15:guide>
        <p15:guide id="7" pos="15312" userDrawn="1">
          <p15:clr>
            <a:srgbClr val="F26B43"/>
          </p15:clr>
        </p15:guide>
        <p15:guide id="8" pos="7944" userDrawn="1">
          <p15:clr>
            <a:srgbClr val="F26B43"/>
          </p15:clr>
        </p15:guide>
        <p15:guide id="9" pos="15768" userDrawn="1">
          <p15:clr>
            <a:srgbClr val="F26B43"/>
          </p15:clr>
        </p15:guide>
        <p15:guide id="10" pos="16488" userDrawn="1">
          <p15:clr>
            <a:srgbClr val="F26B43"/>
          </p15:clr>
        </p15:guide>
        <p15:guide id="11" pos="16920" userDrawn="1">
          <p15:clr>
            <a:srgbClr val="F26B43"/>
          </p15:clr>
        </p15:guide>
        <p15:guide id="12" pos="23136" userDrawn="1">
          <p15:clr>
            <a:srgbClr val="F26B43"/>
          </p15:clr>
        </p15:guide>
        <p15:guide id="13" pos="23568" userDrawn="1">
          <p15:clr>
            <a:srgbClr val="F26B43"/>
          </p15:clr>
        </p15:guide>
        <p15:guide id="14" pos="24288" userDrawn="1">
          <p15:clr>
            <a:srgbClr val="F26B43"/>
          </p15:clr>
        </p15:guide>
        <p15:guide id="15" pos="24720" userDrawn="1">
          <p15:clr>
            <a:srgbClr val="F26B43"/>
          </p15:clr>
        </p15:guide>
        <p15:guide id="16" pos="30960" userDrawn="1">
          <p15:clr>
            <a:srgbClr val="F26B43"/>
          </p15:clr>
        </p15:guide>
        <p15:guide id="17" pos="31392" userDrawn="1">
          <p15:clr>
            <a:srgbClr val="F26B43"/>
          </p15:clr>
        </p15:guide>
        <p15:guide id="18" orient="horz" pos="1152" userDrawn="1">
          <p15:clr>
            <a:srgbClr val="F26B43"/>
          </p15:clr>
        </p15:guide>
        <p15:guide id="19" orient="horz" pos="4320" userDrawn="1">
          <p15:clr>
            <a:srgbClr val="F26B43"/>
          </p15:clr>
        </p15:guide>
        <p15:guide id="20" orient="horz" pos="4032" userDrawn="1">
          <p15:clr>
            <a:srgbClr val="F26B43"/>
          </p15:clr>
        </p15:guide>
        <p15:guide id="21" orient="horz" pos="5184" userDrawn="1">
          <p15:clr>
            <a:srgbClr val="F26B43"/>
          </p15:clr>
        </p15:guide>
        <p15:guide id="22" orient="horz" pos="5472" userDrawn="1">
          <p15:clr>
            <a:srgbClr val="F26B43"/>
          </p15:clr>
        </p15:guide>
        <p15:guide id="23" orient="horz" pos="23328" userDrawn="1">
          <p15:clr>
            <a:srgbClr val="F26B43"/>
          </p15:clr>
        </p15:guide>
        <p15:guide id="24" orient="horz" pos="230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64" userDrawn="1">
          <p15:clr>
            <a:srgbClr val="F26B43"/>
          </p15:clr>
        </p15:guide>
        <p15:guide id="2" pos="864" userDrawn="1">
          <p15:clr>
            <a:srgbClr val="F26B43"/>
          </p15:clr>
        </p15:guide>
        <p15:guide id="3" pos="1296" userDrawn="1">
          <p15:clr>
            <a:srgbClr val="F26B43"/>
          </p15:clr>
        </p15:guide>
        <p15:guide id="4" pos="8640" userDrawn="1">
          <p15:clr>
            <a:srgbClr val="F26B43"/>
          </p15:clr>
        </p15:guide>
        <p15:guide id="5" pos="9072" userDrawn="1">
          <p15:clr>
            <a:srgbClr val="F26B43"/>
          </p15:clr>
        </p15:guide>
        <p15:guide id="6" pos="9792" userDrawn="1">
          <p15:clr>
            <a:srgbClr val="F26B43"/>
          </p15:clr>
        </p15:guide>
        <p15:guide id="7" pos="10224" userDrawn="1">
          <p15:clr>
            <a:srgbClr val="F26B43"/>
          </p15:clr>
        </p15:guide>
        <p15:guide id="8" pos="22032" userDrawn="1">
          <p15:clr>
            <a:srgbClr val="F26B43"/>
          </p15:clr>
        </p15:guide>
        <p15:guide id="9" pos="22440" userDrawn="1">
          <p15:clr>
            <a:srgbClr val="F26B43"/>
          </p15:clr>
        </p15:guide>
        <p15:guide id="10" pos="23184" userDrawn="1">
          <p15:clr>
            <a:srgbClr val="F26B43"/>
          </p15:clr>
        </p15:guide>
        <p15:guide id="11" pos="23616" userDrawn="1">
          <p15:clr>
            <a:srgbClr val="F26B43"/>
          </p15:clr>
        </p15:guide>
        <p15:guide id="12" pos="30960" userDrawn="1">
          <p15:clr>
            <a:srgbClr val="F26B43"/>
          </p15:clr>
        </p15:guide>
        <p15:guide id="13" pos="31392" userDrawn="1">
          <p15:clr>
            <a:srgbClr val="F26B43"/>
          </p15:clr>
        </p15:guide>
        <p15:guide id="14" orient="horz" pos="1152" userDrawn="1">
          <p15:clr>
            <a:srgbClr val="F26B43"/>
          </p15:clr>
        </p15:guide>
        <p15:guide id="15" orient="horz" pos="4032" userDrawn="1">
          <p15:clr>
            <a:srgbClr val="F26B43"/>
          </p15:clr>
        </p15:guide>
        <p15:guide id="16" orient="horz" pos="4320" userDrawn="1">
          <p15:clr>
            <a:srgbClr val="F26B43"/>
          </p15:clr>
        </p15:guide>
        <p15:guide id="17" orient="horz" pos="5184" userDrawn="1">
          <p15:clr>
            <a:srgbClr val="F26B43"/>
          </p15:clr>
        </p15:guide>
        <p15:guide id="18" orient="horz" pos="5472" userDrawn="1">
          <p15:clr>
            <a:srgbClr val="F26B43"/>
          </p15:clr>
        </p15:guide>
        <p15:guide id="19" orient="horz" pos="23328" userDrawn="1">
          <p15:clr>
            <a:srgbClr val="F26B43"/>
          </p15:clr>
        </p15:guide>
        <p15:guide id="20" orient="horz" pos="230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18.jpg"/><Relationship Id="rId2" Type="http://schemas.openxmlformats.org/officeDocument/2006/relationships/image" Target="../media/image16.jpg"/><Relationship Id="rId1" Type="http://schemas.openxmlformats.org/officeDocument/2006/relationships/slideLayout" Target="../slideLayouts/slideLayout1.xml"/><Relationship Id="rId6" Type="http://schemas.openxmlformats.org/officeDocument/2006/relationships/hyperlink" Target="https://cns.utexas.edu/communications/style-guide/logos-fonts-colors" TargetMode="External"/><Relationship Id="rId5" Type="http://schemas.openxmlformats.org/officeDocument/2006/relationships/hyperlink" Target="https://brand.utexas.edu/identity/logos/" TargetMode="External"/><Relationship Id="rId4" Type="http://schemas.openxmlformats.org/officeDocument/2006/relationships/hyperlink" Target="https://cns.utexas.edu/communications/style-guide/download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image" Target="../media/image19.png"/><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jpg"/><Relationship Id="rId21" Type="http://schemas.openxmlformats.org/officeDocument/2006/relationships/image" Target="../media/image58.jpg"/><Relationship Id="rId7" Type="http://schemas.openxmlformats.org/officeDocument/2006/relationships/image" Target="../media/image44.emf"/><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image" Target="../media/image39.png"/><Relationship Id="rId16" Type="http://schemas.openxmlformats.org/officeDocument/2006/relationships/image" Target="../media/image53.jpg"/><Relationship Id="rId20"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43.jpg"/><Relationship Id="rId11" Type="http://schemas.openxmlformats.org/officeDocument/2006/relationships/image" Target="../media/image48.png"/><Relationship Id="rId24" Type="http://schemas.openxmlformats.org/officeDocument/2006/relationships/image" Target="../media/image61.png"/><Relationship Id="rId5" Type="http://schemas.openxmlformats.org/officeDocument/2006/relationships/image" Target="../media/image42.png"/><Relationship Id="rId15" Type="http://schemas.openxmlformats.org/officeDocument/2006/relationships/image" Target="../media/image52.jpg"/><Relationship Id="rId23" Type="http://schemas.openxmlformats.org/officeDocument/2006/relationships/image" Target="../media/image60.png"/><Relationship Id="rId10" Type="http://schemas.openxmlformats.org/officeDocument/2006/relationships/image" Target="../media/image47.png"/><Relationship Id="rId19" Type="http://schemas.openxmlformats.org/officeDocument/2006/relationships/image" Target="../media/image56.jpg"/><Relationship Id="rId4" Type="http://schemas.openxmlformats.org/officeDocument/2006/relationships/image" Target="../media/image41.jpg"/><Relationship Id="rId9" Type="http://schemas.openxmlformats.org/officeDocument/2006/relationships/image" Target="../media/image46.emf"/><Relationship Id="rId14" Type="http://schemas.openxmlformats.org/officeDocument/2006/relationships/image" Target="../media/image51.png"/><Relationship Id="rId22"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emf"/><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77F1E7-0FE6-1F4C-8942-1C06A4245868}"/>
              </a:ext>
            </a:extLst>
          </p:cNvPr>
          <p:cNvSpPr txBox="1"/>
          <p:nvPr/>
        </p:nvSpPr>
        <p:spPr>
          <a:xfrm>
            <a:off x="1861458" y="1273629"/>
            <a:ext cx="26720800" cy="2215991"/>
          </a:xfrm>
          <a:prstGeom prst="rect">
            <a:avLst/>
          </a:prstGeom>
          <a:noFill/>
        </p:spPr>
        <p:txBody>
          <a:bodyPr wrap="square" rtlCol="0">
            <a:spAutoFit/>
          </a:bodyPr>
          <a:lstStyle/>
          <a:p>
            <a:r>
              <a:rPr lang="en-US" sz="13800" b="1" dirty="0">
                <a:solidFill>
                  <a:srgbClr val="BF5700"/>
                </a:solidFill>
              </a:rPr>
              <a:t>BEFORE YOU START</a:t>
            </a:r>
          </a:p>
        </p:txBody>
      </p:sp>
      <p:sp>
        <p:nvSpPr>
          <p:cNvPr id="5" name="TextBox 4">
            <a:extLst>
              <a:ext uri="{FF2B5EF4-FFF2-40B4-BE49-F238E27FC236}">
                <a16:creationId xmlns:a16="http://schemas.microsoft.com/office/drawing/2014/main" id="{00F29D47-3408-304F-8373-545A83E585C4}"/>
              </a:ext>
            </a:extLst>
          </p:cNvPr>
          <p:cNvSpPr txBox="1"/>
          <p:nvPr/>
        </p:nvSpPr>
        <p:spPr>
          <a:xfrm>
            <a:off x="2057399" y="5345550"/>
            <a:ext cx="12655721" cy="7909858"/>
          </a:xfrm>
          <a:prstGeom prst="rect">
            <a:avLst/>
          </a:prstGeom>
          <a:noFill/>
        </p:spPr>
        <p:txBody>
          <a:bodyPr wrap="square" rtlCol="0">
            <a:spAutoFit/>
          </a:bodyPr>
          <a:lstStyle/>
          <a:p>
            <a:r>
              <a:rPr lang="en-US" sz="8800" b="1" dirty="0"/>
              <a:t>CHOOSE A SIZE</a:t>
            </a:r>
          </a:p>
          <a:p>
            <a:r>
              <a:rPr lang="en-US" sz="6000" dirty="0"/>
              <a:t>These templates are available in two sizes, one (larger) is the recommended size for the Undergraduate Research Forum, and one (smaller) might be better for traveling, as it fits in a 3ft poster tube. If you need the other size, download the other template file. </a:t>
            </a:r>
          </a:p>
        </p:txBody>
      </p:sp>
      <p:sp>
        <p:nvSpPr>
          <p:cNvPr id="6" name="TextBox 5">
            <a:extLst>
              <a:ext uri="{FF2B5EF4-FFF2-40B4-BE49-F238E27FC236}">
                <a16:creationId xmlns:a16="http://schemas.microsoft.com/office/drawing/2014/main" id="{EC95E928-53B1-BF45-B8E4-B6820A1C2145}"/>
              </a:ext>
            </a:extLst>
          </p:cNvPr>
          <p:cNvSpPr txBox="1"/>
          <p:nvPr/>
        </p:nvSpPr>
        <p:spPr>
          <a:xfrm>
            <a:off x="15630156" y="5364313"/>
            <a:ext cx="13529044" cy="5139869"/>
          </a:xfrm>
          <a:prstGeom prst="rect">
            <a:avLst/>
          </a:prstGeom>
          <a:noFill/>
        </p:spPr>
        <p:txBody>
          <a:bodyPr wrap="square" rtlCol="0">
            <a:spAutoFit/>
          </a:bodyPr>
          <a:lstStyle/>
          <a:p>
            <a:r>
              <a:rPr lang="en-US" sz="8800" b="1" dirty="0"/>
              <a:t>CHOOSE A STYLE</a:t>
            </a:r>
          </a:p>
          <a:p>
            <a:r>
              <a:rPr lang="en-US" sz="6000" dirty="0"/>
              <a:t>There are 8 different ‘cell’ styles, with </a:t>
            </a:r>
            <a:br>
              <a:rPr lang="en-US" sz="6000" dirty="0"/>
            </a:br>
            <a:r>
              <a:rPr lang="en-US" sz="6000" dirty="0"/>
              <a:t>various approaches to the headers and border or background. These options are all provided in this template file. </a:t>
            </a:r>
          </a:p>
        </p:txBody>
      </p:sp>
      <p:pic>
        <p:nvPicPr>
          <p:cNvPr id="10" name="Picture 9">
            <a:extLst>
              <a:ext uri="{FF2B5EF4-FFF2-40B4-BE49-F238E27FC236}">
                <a16:creationId xmlns:a16="http://schemas.microsoft.com/office/drawing/2014/main" id="{69998522-FAC1-E843-BB0C-8D8A3956F2F9}"/>
              </a:ext>
            </a:extLst>
          </p:cNvPr>
          <p:cNvPicPr>
            <a:picLocks noChangeAspect="1"/>
          </p:cNvPicPr>
          <p:nvPr/>
        </p:nvPicPr>
        <p:blipFill>
          <a:blip r:embed="rId2"/>
          <a:stretch>
            <a:fillRect/>
          </a:stretch>
        </p:blipFill>
        <p:spPr>
          <a:xfrm>
            <a:off x="812801" y="13255408"/>
            <a:ext cx="13900320" cy="21264579"/>
          </a:xfrm>
          <a:prstGeom prst="rect">
            <a:avLst/>
          </a:prstGeom>
        </p:spPr>
      </p:pic>
      <p:pic>
        <p:nvPicPr>
          <p:cNvPr id="12" name="Picture 11">
            <a:extLst>
              <a:ext uri="{FF2B5EF4-FFF2-40B4-BE49-F238E27FC236}">
                <a16:creationId xmlns:a16="http://schemas.microsoft.com/office/drawing/2014/main" id="{914B76FF-E227-5545-B4F7-0A2C2E729586}"/>
              </a:ext>
            </a:extLst>
          </p:cNvPr>
          <p:cNvPicPr>
            <a:picLocks noChangeAspect="1"/>
          </p:cNvPicPr>
          <p:nvPr/>
        </p:nvPicPr>
        <p:blipFill>
          <a:blip r:embed="rId3"/>
          <a:stretch>
            <a:fillRect/>
          </a:stretch>
        </p:blipFill>
        <p:spPr>
          <a:xfrm>
            <a:off x="14951334" y="10554982"/>
            <a:ext cx="14867268" cy="26909515"/>
          </a:xfrm>
          <a:prstGeom prst="rect">
            <a:avLst/>
          </a:prstGeom>
        </p:spPr>
      </p:pic>
      <p:pic>
        <p:nvPicPr>
          <p:cNvPr id="14" name="Picture 13">
            <a:extLst>
              <a:ext uri="{FF2B5EF4-FFF2-40B4-BE49-F238E27FC236}">
                <a16:creationId xmlns:a16="http://schemas.microsoft.com/office/drawing/2014/main" id="{32F294E0-6B93-714A-9E3C-090052B88111}"/>
              </a:ext>
            </a:extLst>
          </p:cNvPr>
          <p:cNvPicPr>
            <a:picLocks noChangeAspect="1"/>
          </p:cNvPicPr>
          <p:nvPr/>
        </p:nvPicPr>
        <p:blipFill>
          <a:blip r:embed="rId4"/>
          <a:stretch>
            <a:fillRect/>
          </a:stretch>
        </p:blipFill>
        <p:spPr>
          <a:xfrm>
            <a:off x="38811200" y="731522"/>
            <a:ext cx="11382095" cy="37353799"/>
          </a:xfrm>
          <a:prstGeom prst="rect">
            <a:avLst/>
          </a:prstGeom>
        </p:spPr>
      </p:pic>
      <p:sp>
        <p:nvSpPr>
          <p:cNvPr id="15" name="TextBox 14">
            <a:extLst>
              <a:ext uri="{FF2B5EF4-FFF2-40B4-BE49-F238E27FC236}">
                <a16:creationId xmlns:a16="http://schemas.microsoft.com/office/drawing/2014/main" id="{80EA7FA1-6105-9B4B-9257-BC2C6BC110AE}"/>
              </a:ext>
            </a:extLst>
          </p:cNvPr>
          <p:cNvSpPr txBox="1"/>
          <p:nvPr/>
        </p:nvSpPr>
        <p:spPr>
          <a:xfrm>
            <a:off x="30784800" y="1404258"/>
            <a:ext cx="7924801" cy="21267360"/>
          </a:xfrm>
          <a:prstGeom prst="rect">
            <a:avLst/>
          </a:prstGeom>
          <a:noFill/>
        </p:spPr>
        <p:txBody>
          <a:bodyPr wrap="square" rtlCol="0">
            <a:spAutoFit/>
          </a:bodyPr>
          <a:lstStyle/>
          <a:p>
            <a:r>
              <a:rPr lang="en-US" sz="8800" b="1" dirty="0"/>
              <a:t>CHOOSE </a:t>
            </a:r>
          </a:p>
          <a:p>
            <a:r>
              <a:rPr lang="en-US" sz="8800" b="1" dirty="0"/>
              <a:t>A LAYOUT</a:t>
            </a:r>
          </a:p>
          <a:p>
            <a:r>
              <a:rPr lang="en-US" sz="6000" dirty="0"/>
              <a:t>Different forms/amounts</a:t>
            </a:r>
            <a:br>
              <a:rPr lang="en-US" sz="6000" dirty="0"/>
            </a:br>
            <a:r>
              <a:rPr lang="en-US" sz="6000" dirty="0"/>
              <a:t>of content might be suited to different </a:t>
            </a:r>
            <a:br>
              <a:rPr lang="en-US" sz="6000" dirty="0"/>
            </a:br>
            <a:r>
              <a:rPr lang="en-US" sz="6000" dirty="0"/>
              <a:t>column arrangements. </a:t>
            </a:r>
            <a:br>
              <a:rPr lang="en-US" sz="6000" dirty="0"/>
            </a:br>
            <a:r>
              <a:rPr lang="en-US" sz="6000" dirty="0"/>
              <a:t>These 4 layouts provide a choice of 3-column, </a:t>
            </a:r>
            <a:br>
              <a:rPr lang="en-US" sz="6000" dirty="0"/>
            </a:br>
            <a:r>
              <a:rPr lang="en-US" sz="6000" dirty="0"/>
              <a:t>3-column with a wider </a:t>
            </a:r>
            <a:br>
              <a:rPr lang="en-US" sz="6000" dirty="0"/>
            </a:br>
            <a:r>
              <a:rPr lang="en-US" sz="6000" dirty="0"/>
              <a:t>middle column, a </a:t>
            </a:r>
            <a:br>
              <a:rPr lang="en-US" sz="6000" dirty="0"/>
            </a:br>
            <a:r>
              <a:rPr lang="en-US" sz="6000" dirty="0"/>
              <a:t>4-column, and 4-column with the middle columns combined. Think about how your content will be organized and how much space you will need for introductory and concluding information versus data/figures. These options are all provided in this template file. </a:t>
            </a:r>
          </a:p>
        </p:txBody>
      </p:sp>
      <p:sp>
        <p:nvSpPr>
          <p:cNvPr id="9" name="TextBox 8">
            <a:extLst>
              <a:ext uri="{FF2B5EF4-FFF2-40B4-BE49-F238E27FC236}">
                <a16:creationId xmlns:a16="http://schemas.microsoft.com/office/drawing/2014/main" id="{3DA46D83-1B40-A640-8E4C-4F7F09B456EE}"/>
              </a:ext>
            </a:extLst>
          </p:cNvPr>
          <p:cNvSpPr txBox="1"/>
          <p:nvPr/>
        </p:nvSpPr>
        <p:spPr>
          <a:xfrm>
            <a:off x="30784800" y="23242855"/>
            <a:ext cx="7924799" cy="10679847"/>
          </a:xfrm>
          <a:prstGeom prst="rect">
            <a:avLst/>
          </a:prstGeom>
          <a:noFill/>
        </p:spPr>
        <p:txBody>
          <a:bodyPr wrap="square" rtlCol="0">
            <a:spAutoFit/>
          </a:bodyPr>
          <a:lstStyle/>
          <a:p>
            <a:r>
              <a:rPr lang="en-US" sz="8800" b="1" dirty="0"/>
              <a:t>NEXT</a:t>
            </a:r>
          </a:p>
          <a:p>
            <a:r>
              <a:rPr lang="en-US" sz="6000" dirty="0"/>
              <a:t>Once you’ve chosen the template page that best suits your project, delete other template pages (it might be helpful to keep the following basic tips pages for reference while editing) and save the file under a new name. </a:t>
            </a:r>
          </a:p>
        </p:txBody>
      </p:sp>
      <p:sp>
        <p:nvSpPr>
          <p:cNvPr id="11" name="TextBox 10">
            <a:extLst>
              <a:ext uri="{FF2B5EF4-FFF2-40B4-BE49-F238E27FC236}">
                <a16:creationId xmlns:a16="http://schemas.microsoft.com/office/drawing/2014/main" id="{C0E31E92-C78C-0649-B7B3-14A11828D8CA}"/>
              </a:ext>
            </a:extLst>
          </p:cNvPr>
          <p:cNvSpPr txBox="1"/>
          <p:nvPr/>
        </p:nvSpPr>
        <p:spPr>
          <a:xfrm>
            <a:off x="3622935" y="18473580"/>
            <a:ext cx="8280051" cy="1446550"/>
          </a:xfrm>
          <a:prstGeom prst="rect">
            <a:avLst/>
          </a:prstGeom>
          <a:noFill/>
        </p:spPr>
        <p:txBody>
          <a:bodyPr wrap="square" rtlCol="0">
            <a:spAutoFit/>
          </a:bodyPr>
          <a:lstStyle/>
          <a:p>
            <a:pPr algn="ctr"/>
            <a:r>
              <a:rPr lang="en-US" sz="8800" b="1" dirty="0">
                <a:solidFill>
                  <a:schemeClr val="bg1"/>
                </a:solidFill>
              </a:rPr>
              <a:t>THIS FILE</a:t>
            </a:r>
            <a:endParaRPr lang="en-US" sz="6000" dirty="0">
              <a:solidFill>
                <a:schemeClr val="bg1"/>
              </a:solidFill>
            </a:endParaRPr>
          </a:p>
        </p:txBody>
      </p:sp>
      <p:sp>
        <p:nvSpPr>
          <p:cNvPr id="13" name="TextBox 12">
            <a:extLst>
              <a:ext uri="{FF2B5EF4-FFF2-40B4-BE49-F238E27FC236}">
                <a16:creationId xmlns:a16="http://schemas.microsoft.com/office/drawing/2014/main" id="{9CEE4629-661A-924C-9ACD-742A876A40BE}"/>
              </a:ext>
            </a:extLst>
          </p:cNvPr>
          <p:cNvSpPr txBox="1"/>
          <p:nvPr/>
        </p:nvSpPr>
        <p:spPr>
          <a:xfrm>
            <a:off x="2870024" y="28582779"/>
            <a:ext cx="8280051" cy="2800767"/>
          </a:xfrm>
          <a:prstGeom prst="rect">
            <a:avLst/>
          </a:prstGeom>
          <a:noFill/>
        </p:spPr>
        <p:txBody>
          <a:bodyPr wrap="square" rtlCol="0">
            <a:spAutoFit/>
          </a:bodyPr>
          <a:lstStyle/>
          <a:p>
            <a:pPr algn="ctr"/>
            <a:r>
              <a:rPr lang="en-US" sz="8800" b="1" dirty="0">
                <a:solidFill>
                  <a:schemeClr val="bg1"/>
                </a:solidFill>
              </a:rPr>
              <a:t>OTHER TEMPLATE FILE</a:t>
            </a:r>
            <a:endParaRPr lang="en-US" sz="6000" dirty="0">
              <a:solidFill>
                <a:schemeClr val="bg1"/>
              </a:solidFill>
            </a:endParaRPr>
          </a:p>
        </p:txBody>
      </p:sp>
    </p:spTree>
    <p:extLst>
      <p:ext uri="{BB962C8B-B14F-4D97-AF65-F5344CB8AC3E}">
        <p14:creationId xmlns:p14="http://schemas.microsoft.com/office/powerpoint/2010/main" val="2544185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3534170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4DBF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pic>
        <p:nvPicPr>
          <p:cNvPr id="3" name="Picture 2">
            <a:extLst>
              <a:ext uri="{FF2B5EF4-FFF2-40B4-BE49-F238E27FC236}">
                <a16:creationId xmlns:a16="http://schemas.microsoft.com/office/drawing/2014/main" id="{E62EE0CA-D495-D2B7-AB24-71A973D30158}"/>
              </a:ext>
            </a:extLst>
          </p:cNvPr>
          <p:cNvPicPr>
            <a:picLocks noChangeAspect="1"/>
          </p:cNvPicPr>
          <p:nvPr/>
        </p:nvPicPr>
        <p:blipFill>
          <a:blip r:embed="rId3"/>
          <a:stretch>
            <a:fillRect/>
          </a:stretch>
        </p:blipFill>
        <p:spPr>
          <a:xfrm>
            <a:off x="-8527260" y="3444512"/>
            <a:ext cx="4001058" cy="1790950"/>
          </a:xfrm>
          <a:prstGeom prst="rect">
            <a:avLst/>
          </a:prstGeom>
        </p:spPr>
      </p:pic>
    </p:spTree>
    <p:extLst>
      <p:ext uri="{BB962C8B-B14F-4D97-AF65-F5344CB8AC3E}">
        <p14:creationId xmlns:p14="http://schemas.microsoft.com/office/powerpoint/2010/main" val="2421405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Machine Learning</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1232580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Machine Learning</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2640484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F29D47-3408-304F-8373-545A83E585C4}"/>
              </a:ext>
            </a:extLst>
          </p:cNvPr>
          <p:cNvSpPr txBox="1"/>
          <p:nvPr/>
        </p:nvSpPr>
        <p:spPr>
          <a:xfrm>
            <a:off x="2057400" y="4363373"/>
            <a:ext cx="25095200" cy="4228088"/>
          </a:xfrm>
          <a:prstGeom prst="rect">
            <a:avLst/>
          </a:prstGeom>
          <a:noFill/>
        </p:spPr>
        <p:txBody>
          <a:bodyPr wrap="square" rtlCol="0">
            <a:spAutoFit/>
          </a:bodyPr>
          <a:lstStyle/>
          <a:p>
            <a:r>
              <a:rPr lang="en-US" sz="8800" b="1" dirty="0"/>
              <a:t>CHANGING COLORS</a:t>
            </a:r>
          </a:p>
          <a:p>
            <a:r>
              <a:rPr lang="en-US" sz="6000" dirty="0"/>
              <a:t>All templates included </a:t>
            </a:r>
            <a:r>
              <a:rPr lang="en-US" sz="6000" dirty="0">
                <a:solidFill>
                  <a:sysClr val="windowText" lastClr="000000"/>
                </a:solidFill>
              </a:rPr>
              <a:t>here</a:t>
            </a:r>
            <a:r>
              <a:rPr lang="en-US" sz="6000" dirty="0"/>
              <a:t> are built with UT burnt orange as the accent color, but these colors can easily be changed to fit the tone of your content. To do this, you need to know how to change the shape fill, shape outline, and text color. </a:t>
            </a:r>
          </a:p>
        </p:txBody>
      </p:sp>
      <p:sp>
        <p:nvSpPr>
          <p:cNvPr id="6" name="TextBox 5">
            <a:extLst>
              <a:ext uri="{FF2B5EF4-FFF2-40B4-BE49-F238E27FC236}">
                <a16:creationId xmlns:a16="http://schemas.microsoft.com/office/drawing/2014/main" id="{EC95E928-53B1-BF45-B8E4-B6820A1C2145}"/>
              </a:ext>
            </a:extLst>
          </p:cNvPr>
          <p:cNvSpPr txBox="1"/>
          <p:nvPr/>
        </p:nvSpPr>
        <p:spPr>
          <a:xfrm>
            <a:off x="2057400" y="9465214"/>
            <a:ext cx="13868400" cy="3785652"/>
          </a:xfrm>
          <a:prstGeom prst="rect">
            <a:avLst/>
          </a:prstGeom>
          <a:noFill/>
        </p:spPr>
        <p:txBody>
          <a:bodyPr wrap="square" rtlCol="0">
            <a:spAutoFit/>
          </a:bodyPr>
          <a:lstStyle/>
          <a:p>
            <a:r>
              <a:rPr lang="en-US" sz="6000" b="1" dirty="0"/>
              <a:t>TEXT COLOR</a:t>
            </a:r>
          </a:p>
          <a:p>
            <a:r>
              <a:rPr lang="en-US" sz="6000" dirty="0"/>
              <a:t>From either the “home” tab or “shape format” tab, find the ‘A’ with a color block below.</a:t>
            </a:r>
          </a:p>
        </p:txBody>
      </p:sp>
      <p:pic>
        <p:nvPicPr>
          <p:cNvPr id="4" name="Picture 3">
            <a:extLst>
              <a:ext uri="{FF2B5EF4-FFF2-40B4-BE49-F238E27FC236}">
                <a16:creationId xmlns:a16="http://schemas.microsoft.com/office/drawing/2014/main" id="{5E82AAA1-0856-BA4E-AA89-7008C3821219}"/>
              </a:ext>
            </a:extLst>
          </p:cNvPr>
          <p:cNvPicPr>
            <a:picLocks noChangeAspect="1"/>
          </p:cNvPicPr>
          <p:nvPr/>
        </p:nvPicPr>
        <p:blipFill>
          <a:blip r:embed="rId2"/>
          <a:stretch>
            <a:fillRect/>
          </a:stretch>
        </p:blipFill>
        <p:spPr>
          <a:xfrm>
            <a:off x="1473200" y="14164284"/>
            <a:ext cx="13290550" cy="16950266"/>
          </a:xfrm>
          <a:prstGeom prst="rect">
            <a:avLst/>
          </a:prstGeom>
        </p:spPr>
      </p:pic>
      <p:pic>
        <p:nvPicPr>
          <p:cNvPr id="8" name="Picture 7">
            <a:extLst>
              <a:ext uri="{FF2B5EF4-FFF2-40B4-BE49-F238E27FC236}">
                <a16:creationId xmlns:a16="http://schemas.microsoft.com/office/drawing/2014/main" id="{23E49ECC-A508-1446-AEA9-E4F9AB6F2FDA}"/>
              </a:ext>
            </a:extLst>
          </p:cNvPr>
          <p:cNvPicPr>
            <a:picLocks noChangeAspect="1"/>
          </p:cNvPicPr>
          <p:nvPr/>
        </p:nvPicPr>
        <p:blipFill>
          <a:blip r:embed="rId3"/>
          <a:stretch>
            <a:fillRect/>
          </a:stretch>
        </p:blipFill>
        <p:spPr>
          <a:xfrm>
            <a:off x="18034000" y="14164284"/>
            <a:ext cx="13290549" cy="20353161"/>
          </a:xfrm>
          <a:prstGeom prst="rect">
            <a:avLst/>
          </a:prstGeom>
        </p:spPr>
      </p:pic>
      <p:pic>
        <p:nvPicPr>
          <p:cNvPr id="10" name="Picture 9">
            <a:extLst>
              <a:ext uri="{FF2B5EF4-FFF2-40B4-BE49-F238E27FC236}">
                <a16:creationId xmlns:a16="http://schemas.microsoft.com/office/drawing/2014/main" id="{03F243B5-E207-4645-8869-2D05F54A174A}"/>
              </a:ext>
            </a:extLst>
          </p:cNvPr>
          <p:cNvPicPr>
            <a:picLocks noChangeAspect="1"/>
          </p:cNvPicPr>
          <p:nvPr/>
        </p:nvPicPr>
        <p:blipFill>
          <a:blip r:embed="rId4"/>
          <a:stretch>
            <a:fillRect/>
          </a:stretch>
        </p:blipFill>
        <p:spPr>
          <a:xfrm>
            <a:off x="34696400" y="14164284"/>
            <a:ext cx="13290550" cy="20973814"/>
          </a:xfrm>
          <a:prstGeom prst="rect">
            <a:avLst/>
          </a:prstGeom>
        </p:spPr>
      </p:pic>
      <p:sp>
        <p:nvSpPr>
          <p:cNvPr id="14" name="TextBox 13">
            <a:extLst>
              <a:ext uri="{FF2B5EF4-FFF2-40B4-BE49-F238E27FC236}">
                <a16:creationId xmlns:a16="http://schemas.microsoft.com/office/drawing/2014/main" id="{76FCCB01-20A8-6347-9D5C-F3FFCF0923B1}"/>
              </a:ext>
            </a:extLst>
          </p:cNvPr>
          <p:cNvSpPr txBox="1"/>
          <p:nvPr/>
        </p:nvSpPr>
        <p:spPr>
          <a:xfrm>
            <a:off x="18669000" y="9465214"/>
            <a:ext cx="13868400" cy="4708981"/>
          </a:xfrm>
          <a:prstGeom prst="rect">
            <a:avLst/>
          </a:prstGeom>
          <a:noFill/>
        </p:spPr>
        <p:txBody>
          <a:bodyPr wrap="square" rtlCol="0">
            <a:spAutoFit/>
          </a:bodyPr>
          <a:lstStyle/>
          <a:p>
            <a:r>
              <a:rPr lang="en-US" sz="6000" b="1" dirty="0"/>
              <a:t>SHAPE FILL COLOR</a:t>
            </a:r>
          </a:p>
          <a:p>
            <a:r>
              <a:rPr lang="en-US" sz="6000" dirty="0"/>
              <a:t>From the “shape format” tab, find the paint bucket icon with a color block below, and choose from the given swatches or “more fill colors”.</a:t>
            </a:r>
          </a:p>
        </p:txBody>
      </p:sp>
      <p:sp>
        <p:nvSpPr>
          <p:cNvPr id="15" name="TextBox 14">
            <a:extLst>
              <a:ext uri="{FF2B5EF4-FFF2-40B4-BE49-F238E27FC236}">
                <a16:creationId xmlns:a16="http://schemas.microsoft.com/office/drawing/2014/main" id="{412788E2-69D0-0041-8469-D0FC406E2C5C}"/>
              </a:ext>
            </a:extLst>
          </p:cNvPr>
          <p:cNvSpPr txBox="1"/>
          <p:nvPr/>
        </p:nvSpPr>
        <p:spPr>
          <a:xfrm>
            <a:off x="35280600" y="9465214"/>
            <a:ext cx="13868400" cy="4708981"/>
          </a:xfrm>
          <a:prstGeom prst="rect">
            <a:avLst/>
          </a:prstGeom>
          <a:noFill/>
        </p:spPr>
        <p:txBody>
          <a:bodyPr wrap="square" rtlCol="0">
            <a:spAutoFit/>
          </a:bodyPr>
          <a:lstStyle/>
          <a:p>
            <a:r>
              <a:rPr lang="en-US" sz="6000" b="1" dirty="0"/>
              <a:t>SHAPE OUTLINE COLOR</a:t>
            </a:r>
          </a:p>
          <a:p>
            <a:r>
              <a:rPr lang="en-US" sz="6000" dirty="0"/>
              <a:t>From the “shape format” tab, find the pencil icon with a color block below, and choose from the given swatches or “more outline colors”.</a:t>
            </a:r>
          </a:p>
        </p:txBody>
      </p:sp>
      <p:sp>
        <p:nvSpPr>
          <p:cNvPr id="11" name="TextBox 10">
            <a:extLst>
              <a:ext uri="{FF2B5EF4-FFF2-40B4-BE49-F238E27FC236}">
                <a16:creationId xmlns:a16="http://schemas.microsoft.com/office/drawing/2014/main" id="{21B37201-91EE-304A-A37A-F1E52C5345C1}"/>
              </a:ext>
            </a:extLst>
          </p:cNvPr>
          <p:cNvSpPr txBox="1"/>
          <p:nvPr/>
        </p:nvSpPr>
        <p:spPr>
          <a:xfrm>
            <a:off x="18669000" y="34069278"/>
            <a:ext cx="14554200" cy="2862322"/>
          </a:xfrm>
          <a:prstGeom prst="rect">
            <a:avLst/>
          </a:prstGeom>
          <a:noFill/>
        </p:spPr>
        <p:txBody>
          <a:bodyPr wrap="square" rtlCol="0">
            <a:spAutoFit/>
          </a:bodyPr>
          <a:lstStyle/>
          <a:p>
            <a:r>
              <a:rPr lang="en-US" sz="6000" b="1" dirty="0"/>
              <a:t>GRADIENTS: </a:t>
            </a:r>
            <a:r>
              <a:rPr lang="en-US" sz="6000" dirty="0"/>
              <a:t>For editing gradients, go to the bottom of the Shape Fill dropdown and choose: Gradient &gt; More Gradients </a:t>
            </a:r>
          </a:p>
        </p:txBody>
      </p:sp>
      <p:sp>
        <p:nvSpPr>
          <p:cNvPr id="12" name="TextBox 11">
            <a:extLst>
              <a:ext uri="{FF2B5EF4-FFF2-40B4-BE49-F238E27FC236}">
                <a16:creationId xmlns:a16="http://schemas.microsoft.com/office/drawing/2014/main" id="{C18F916D-977D-954F-B7B4-F069471D01DA}"/>
              </a:ext>
            </a:extLst>
          </p:cNvPr>
          <p:cNvSpPr txBox="1"/>
          <p:nvPr/>
        </p:nvSpPr>
        <p:spPr>
          <a:xfrm>
            <a:off x="1861458" y="1273629"/>
            <a:ext cx="26720800" cy="2215991"/>
          </a:xfrm>
          <a:prstGeom prst="rect">
            <a:avLst/>
          </a:prstGeom>
          <a:noFill/>
        </p:spPr>
        <p:txBody>
          <a:bodyPr wrap="square" rtlCol="0">
            <a:spAutoFit/>
          </a:bodyPr>
          <a:lstStyle/>
          <a:p>
            <a:r>
              <a:rPr lang="en-US" sz="13800" b="1" dirty="0">
                <a:solidFill>
                  <a:srgbClr val="BF5700"/>
                </a:solidFill>
              </a:rPr>
              <a:t>EDITING BASICS</a:t>
            </a:r>
          </a:p>
        </p:txBody>
      </p:sp>
      <p:sp>
        <p:nvSpPr>
          <p:cNvPr id="13" name="TextBox 12">
            <a:extLst>
              <a:ext uri="{FF2B5EF4-FFF2-40B4-BE49-F238E27FC236}">
                <a16:creationId xmlns:a16="http://schemas.microsoft.com/office/drawing/2014/main" id="{25BD7C0C-10FE-9340-8EE6-04FEB51A28AD}"/>
              </a:ext>
            </a:extLst>
          </p:cNvPr>
          <p:cNvSpPr txBox="1"/>
          <p:nvPr/>
        </p:nvSpPr>
        <p:spPr>
          <a:xfrm>
            <a:off x="28003500" y="1828639"/>
            <a:ext cx="21831300" cy="7478970"/>
          </a:xfrm>
          <a:prstGeom prst="rect">
            <a:avLst/>
          </a:prstGeom>
          <a:noFill/>
        </p:spPr>
        <p:txBody>
          <a:bodyPr wrap="square" rtlCol="0">
            <a:spAutoFit/>
          </a:bodyPr>
          <a:lstStyle/>
          <a:p>
            <a:r>
              <a:rPr lang="en-US" sz="6000" b="1" dirty="0"/>
              <a:t>NOTE: </a:t>
            </a:r>
            <a:r>
              <a:rPr lang="en-US" sz="6000" b="1" dirty="0">
                <a:solidFill>
                  <a:srgbClr val="C00000"/>
                </a:solidFill>
              </a:rPr>
              <a:t>DO NOT </a:t>
            </a:r>
            <a:r>
              <a:rPr lang="en-US" sz="6000" b="1" dirty="0"/>
              <a:t>ADD A DARK BACKGROUND BEHIND AREAS OF TEXT</a:t>
            </a:r>
          </a:p>
          <a:p>
            <a:r>
              <a:rPr lang="en-US" sz="6000" dirty="0"/>
              <a:t>White text against a dark background might look acceptable on screen, but can be problematic in printed form. Large areas of dark colors can print differently than expected, and highly saturated ink can bleed into white letters and make the text less legible. White text against a background can be useful for things like bold headers (with larger text), but shouldn’t be used for full paragraphs with small text. </a:t>
            </a:r>
          </a:p>
          <a:p>
            <a:endParaRPr lang="en-US" sz="6000" dirty="0"/>
          </a:p>
        </p:txBody>
      </p:sp>
    </p:spTree>
    <p:extLst>
      <p:ext uri="{BB962C8B-B14F-4D97-AF65-F5344CB8AC3E}">
        <p14:creationId xmlns:p14="http://schemas.microsoft.com/office/powerpoint/2010/main" val="1551036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F29D47-3408-304F-8373-545A83E585C4}"/>
              </a:ext>
            </a:extLst>
          </p:cNvPr>
          <p:cNvSpPr txBox="1"/>
          <p:nvPr/>
        </p:nvSpPr>
        <p:spPr>
          <a:xfrm>
            <a:off x="2057400" y="4363373"/>
            <a:ext cx="30479999" cy="5139869"/>
          </a:xfrm>
          <a:prstGeom prst="rect">
            <a:avLst/>
          </a:prstGeom>
          <a:noFill/>
        </p:spPr>
        <p:txBody>
          <a:bodyPr wrap="square" rtlCol="0">
            <a:spAutoFit/>
          </a:bodyPr>
          <a:lstStyle/>
          <a:p>
            <a:r>
              <a:rPr lang="en-US" sz="8800" b="1" dirty="0"/>
              <a:t>MAKING CHANGES TO CELLS</a:t>
            </a:r>
          </a:p>
          <a:p>
            <a:r>
              <a:rPr lang="en-US" sz="6000" dirty="0"/>
              <a:t>Most research posters are made up of multiple text boxes with headers, which I’m referring to as ‘cells’. As you add in your own content, the length and number of these cells will probably change. Maintaining the column width as it was designed will preserve the alignment of cells and keep the poster looking polished. </a:t>
            </a:r>
          </a:p>
        </p:txBody>
      </p:sp>
      <p:sp>
        <p:nvSpPr>
          <p:cNvPr id="6" name="TextBox 5">
            <a:extLst>
              <a:ext uri="{FF2B5EF4-FFF2-40B4-BE49-F238E27FC236}">
                <a16:creationId xmlns:a16="http://schemas.microsoft.com/office/drawing/2014/main" id="{EC95E928-53B1-BF45-B8E4-B6820A1C2145}"/>
              </a:ext>
            </a:extLst>
          </p:cNvPr>
          <p:cNvSpPr txBox="1"/>
          <p:nvPr/>
        </p:nvSpPr>
        <p:spPr>
          <a:xfrm>
            <a:off x="2057401" y="10582801"/>
            <a:ext cx="15198902" cy="6555641"/>
          </a:xfrm>
          <a:prstGeom prst="rect">
            <a:avLst/>
          </a:prstGeom>
          <a:noFill/>
        </p:spPr>
        <p:txBody>
          <a:bodyPr wrap="square" rtlCol="0">
            <a:spAutoFit/>
          </a:bodyPr>
          <a:lstStyle/>
          <a:p>
            <a:r>
              <a:rPr lang="en-US" sz="6000" b="1" dirty="0"/>
              <a:t>MAKE GUIDES VISIBLE</a:t>
            </a:r>
          </a:p>
          <a:p>
            <a:r>
              <a:rPr lang="en-US" sz="6000" dirty="0"/>
              <a:t>Guides have been set up in the file to create visible boundaries to align elements as you make changes to the content (these will not show up when printed). If you do not see them upon first opening the file, you can make them visible by going to: View &gt; Guides &gt; Guides</a:t>
            </a:r>
          </a:p>
        </p:txBody>
      </p:sp>
      <p:sp>
        <p:nvSpPr>
          <p:cNvPr id="14" name="TextBox 13">
            <a:extLst>
              <a:ext uri="{FF2B5EF4-FFF2-40B4-BE49-F238E27FC236}">
                <a16:creationId xmlns:a16="http://schemas.microsoft.com/office/drawing/2014/main" id="{76FCCB01-20A8-6347-9D5C-F3FFCF0923B1}"/>
              </a:ext>
            </a:extLst>
          </p:cNvPr>
          <p:cNvSpPr txBox="1"/>
          <p:nvPr/>
        </p:nvSpPr>
        <p:spPr>
          <a:xfrm>
            <a:off x="18754900" y="10582801"/>
            <a:ext cx="18253075" cy="3785652"/>
          </a:xfrm>
          <a:prstGeom prst="rect">
            <a:avLst/>
          </a:prstGeom>
          <a:noFill/>
        </p:spPr>
        <p:txBody>
          <a:bodyPr wrap="square" rtlCol="0">
            <a:spAutoFit/>
          </a:bodyPr>
          <a:lstStyle/>
          <a:p>
            <a:r>
              <a:rPr lang="en-US" sz="6000" b="1" dirty="0"/>
              <a:t>ADJUST CELL TO FIT TEXT LENGTH</a:t>
            </a:r>
          </a:p>
          <a:p>
            <a:r>
              <a:rPr lang="en-US" sz="6000" dirty="0"/>
              <a:t>With guides visible, copy and paste your own text, and adjust the borders or background shape of the cells to fit the new content. </a:t>
            </a:r>
          </a:p>
        </p:txBody>
      </p:sp>
      <p:pic>
        <p:nvPicPr>
          <p:cNvPr id="7" name="Picture 6">
            <a:extLst>
              <a:ext uri="{FF2B5EF4-FFF2-40B4-BE49-F238E27FC236}">
                <a16:creationId xmlns:a16="http://schemas.microsoft.com/office/drawing/2014/main" id="{80537FE5-CD3B-C447-8932-51E6F73C1762}"/>
              </a:ext>
            </a:extLst>
          </p:cNvPr>
          <p:cNvPicPr>
            <a:picLocks noChangeAspect="1"/>
          </p:cNvPicPr>
          <p:nvPr/>
        </p:nvPicPr>
        <p:blipFill>
          <a:blip r:embed="rId2"/>
          <a:stretch>
            <a:fillRect/>
          </a:stretch>
        </p:blipFill>
        <p:spPr>
          <a:xfrm>
            <a:off x="17983200" y="15379870"/>
            <a:ext cx="9531995" cy="21288124"/>
          </a:xfrm>
          <a:prstGeom prst="rect">
            <a:avLst/>
          </a:prstGeom>
        </p:spPr>
      </p:pic>
      <p:pic>
        <p:nvPicPr>
          <p:cNvPr id="11" name="Picture 10">
            <a:extLst>
              <a:ext uri="{FF2B5EF4-FFF2-40B4-BE49-F238E27FC236}">
                <a16:creationId xmlns:a16="http://schemas.microsoft.com/office/drawing/2014/main" id="{C82A1085-4E45-7345-8AAC-F1B7AFDEEC46}"/>
              </a:ext>
            </a:extLst>
          </p:cNvPr>
          <p:cNvPicPr>
            <a:picLocks noChangeAspect="1"/>
          </p:cNvPicPr>
          <p:nvPr/>
        </p:nvPicPr>
        <p:blipFill>
          <a:blip r:embed="rId3"/>
          <a:stretch>
            <a:fillRect/>
          </a:stretch>
        </p:blipFill>
        <p:spPr>
          <a:xfrm>
            <a:off x="28084638" y="15385443"/>
            <a:ext cx="9514864" cy="21282550"/>
          </a:xfrm>
          <a:prstGeom prst="rect">
            <a:avLst/>
          </a:prstGeom>
        </p:spPr>
      </p:pic>
      <p:pic>
        <p:nvPicPr>
          <p:cNvPr id="22" name="Picture 21">
            <a:extLst>
              <a:ext uri="{FF2B5EF4-FFF2-40B4-BE49-F238E27FC236}">
                <a16:creationId xmlns:a16="http://schemas.microsoft.com/office/drawing/2014/main" id="{6D79E308-726D-F645-AEF6-48006256A9E6}"/>
              </a:ext>
            </a:extLst>
          </p:cNvPr>
          <p:cNvPicPr>
            <a:picLocks noChangeAspect="1"/>
          </p:cNvPicPr>
          <p:nvPr/>
        </p:nvPicPr>
        <p:blipFill>
          <a:blip r:embed="rId4"/>
          <a:stretch>
            <a:fillRect/>
          </a:stretch>
        </p:blipFill>
        <p:spPr>
          <a:xfrm>
            <a:off x="38190382" y="15279252"/>
            <a:ext cx="9502679" cy="21288124"/>
          </a:xfrm>
          <a:prstGeom prst="rect">
            <a:avLst/>
          </a:prstGeom>
        </p:spPr>
      </p:pic>
      <p:pic>
        <p:nvPicPr>
          <p:cNvPr id="40" name="Picture 39">
            <a:extLst>
              <a:ext uri="{FF2B5EF4-FFF2-40B4-BE49-F238E27FC236}">
                <a16:creationId xmlns:a16="http://schemas.microsoft.com/office/drawing/2014/main" id="{12577E83-80CF-C940-B3B3-94FC16AFE621}"/>
              </a:ext>
            </a:extLst>
          </p:cNvPr>
          <p:cNvPicPr>
            <a:picLocks noChangeAspect="1"/>
          </p:cNvPicPr>
          <p:nvPr/>
        </p:nvPicPr>
        <p:blipFill>
          <a:blip r:embed="rId5"/>
          <a:stretch>
            <a:fillRect/>
          </a:stretch>
        </p:blipFill>
        <p:spPr>
          <a:xfrm>
            <a:off x="2133600" y="17525999"/>
            <a:ext cx="15122702" cy="12743483"/>
          </a:xfrm>
          <a:prstGeom prst="rect">
            <a:avLst/>
          </a:prstGeom>
        </p:spPr>
      </p:pic>
      <p:sp>
        <p:nvSpPr>
          <p:cNvPr id="41" name="TextBox 40">
            <a:extLst>
              <a:ext uri="{FF2B5EF4-FFF2-40B4-BE49-F238E27FC236}">
                <a16:creationId xmlns:a16="http://schemas.microsoft.com/office/drawing/2014/main" id="{80D846C6-5CF9-FD47-9148-C7A5305D9BD7}"/>
              </a:ext>
            </a:extLst>
          </p:cNvPr>
          <p:cNvSpPr txBox="1"/>
          <p:nvPr/>
        </p:nvSpPr>
        <p:spPr>
          <a:xfrm>
            <a:off x="35280600" y="1828639"/>
            <a:ext cx="14554200" cy="4708981"/>
          </a:xfrm>
          <a:prstGeom prst="rect">
            <a:avLst/>
          </a:prstGeom>
          <a:noFill/>
        </p:spPr>
        <p:txBody>
          <a:bodyPr wrap="square" rtlCol="0">
            <a:spAutoFit/>
          </a:bodyPr>
          <a:lstStyle/>
          <a:p>
            <a:r>
              <a:rPr lang="en-US" sz="6000" b="1" dirty="0"/>
              <a:t>NOTE: </a:t>
            </a:r>
            <a:r>
              <a:rPr lang="en-US" sz="6000" dirty="0"/>
              <a:t>These templates include suggested headers for cells (introduction, research goal, methods, </a:t>
            </a:r>
            <a:r>
              <a:rPr lang="en-US" sz="6000" dirty="0" err="1"/>
              <a:t>etc</a:t>
            </a:r>
            <a:r>
              <a:rPr lang="en-US" sz="6000" dirty="0"/>
              <a:t>), but these are in no way strict guidelines, and can be changed according to what would be appropriate for your content.</a:t>
            </a:r>
          </a:p>
        </p:txBody>
      </p:sp>
      <p:sp>
        <p:nvSpPr>
          <p:cNvPr id="42" name="TextBox 41">
            <a:extLst>
              <a:ext uri="{FF2B5EF4-FFF2-40B4-BE49-F238E27FC236}">
                <a16:creationId xmlns:a16="http://schemas.microsoft.com/office/drawing/2014/main" id="{82EA79DC-55E4-E241-9870-A3C47F331E87}"/>
              </a:ext>
            </a:extLst>
          </p:cNvPr>
          <p:cNvSpPr txBox="1"/>
          <p:nvPr/>
        </p:nvSpPr>
        <p:spPr>
          <a:xfrm>
            <a:off x="18754900" y="14480303"/>
            <a:ext cx="5175695" cy="1015663"/>
          </a:xfrm>
          <a:prstGeom prst="rect">
            <a:avLst/>
          </a:prstGeom>
          <a:noFill/>
        </p:spPr>
        <p:txBody>
          <a:bodyPr wrap="square" rtlCol="0">
            <a:spAutoFit/>
          </a:bodyPr>
          <a:lstStyle/>
          <a:p>
            <a:r>
              <a:rPr lang="en-US" sz="6000" b="1" dirty="0"/>
              <a:t>1</a:t>
            </a:r>
            <a:endParaRPr lang="en-US" sz="6000" dirty="0"/>
          </a:p>
        </p:txBody>
      </p:sp>
      <p:sp>
        <p:nvSpPr>
          <p:cNvPr id="43" name="TextBox 42">
            <a:extLst>
              <a:ext uri="{FF2B5EF4-FFF2-40B4-BE49-F238E27FC236}">
                <a16:creationId xmlns:a16="http://schemas.microsoft.com/office/drawing/2014/main" id="{952CF941-A558-DC47-A9E6-34F448C0E7AE}"/>
              </a:ext>
            </a:extLst>
          </p:cNvPr>
          <p:cNvSpPr txBox="1"/>
          <p:nvPr/>
        </p:nvSpPr>
        <p:spPr>
          <a:xfrm>
            <a:off x="28965700" y="14480303"/>
            <a:ext cx="5175695" cy="1015663"/>
          </a:xfrm>
          <a:prstGeom prst="rect">
            <a:avLst/>
          </a:prstGeom>
          <a:noFill/>
        </p:spPr>
        <p:txBody>
          <a:bodyPr wrap="square" rtlCol="0">
            <a:spAutoFit/>
          </a:bodyPr>
          <a:lstStyle/>
          <a:p>
            <a:r>
              <a:rPr lang="en-US" sz="6000" b="1" dirty="0"/>
              <a:t>2</a:t>
            </a:r>
            <a:endParaRPr lang="en-US" sz="6000" dirty="0"/>
          </a:p>
        </p:txBody>
      </p:sp>
      <p:sp>
        <p:nvSpPr>
          <p:cNvPr id="44" name="TextBox 43">
            <a:extLst>
              <a:ext uri="{FF2B5EF4-FFF2-40B4-BE49-F238E27FC236}">
                <a16:creationId xmlns:a16="http://schemas.microsoft.com/office/drawing/2014/main" id="{C1840876-283E-DB47-AE39-D4C19A6AC3EC}"/>
              </a:ext>
            </a:extLst>
          </p:cNvPr>
          <p:cNvSpPr txBox="1"/>
          <p:nvPr/>
        </p:nvSpPr>
        <p:spPr>
          <a:xfrm>
            <a:off x="39176500" y="14480303"/>
            <a:ext cx="5175695" cy="1015663"/>
          </a:xfrm>
          <a:prstGeom prst="rect">
            <a:avLst/>
          </a:prstGeom>
          <a:noFill/>
        </p:spPr>
        <p:txBody>
          <a:bodyPr wrap="square" rtlCol="0">
            <a:spAutoFit/>
          </a:bodyPr>
          <a:lstStyle/>
          <a:p>
            <a:r>
              <a:rPr lang="en-US" sz="6000" b="1" dirty="0"/>
              <a:t>3</a:t>
            </a:r>
            <a:endParaRPr lang="en-US" sz="6000" dirty="0"/>
          </a:p>
        </p:txBody>
      </p:sp>
      <p:sp>
        <p:nvSpPr>
          <p:cNvPr id="15" name="TextBox 14">
            <a:extLst>
              <a:ext uri="{FF2B5EF4-FFF2-40B4-BE49-F238E27FC236}">
                <a16:creationId xmlns:a16="http://schemas.microsoft.com/office/drawing/2014/main" id="{8A524FC4-7A4F-7146-960F-FBAFCDA370C0}"/>
              </a:ext>
            </a:extLst>
          </p:cNvPr>
          <p:cNvSpPr txBox="1"/>
          <p:nvPr/>
        </p:nvSpPr>
        <p:spPr>
          <a:xfrm>
            <a:off x="2057401" y="31106000"/>
            <a:ext cx="14554200" cy="4708981"/>
          </a:xfrm>
          <a:prstGeom prst="rect">
            <a:avLst/>
          </a:prstGeom>
          <a:noFill/>
        </p:spPr>
        <p:txBody>
          <a:bodyPr wrap="square" rtlCol="0">
            <a:spAutoFit/>
          </a:bodyPr>
          <a:lstStyle/>
          <a:p>
            <a:r>
              <a:rPr lang="en-US" sz="6000" b="1" dirty="0"/>
              <a:t>NOTE</a:t>
            </a:r>
          </a:p>
          <a:p>
            <a:r>
              <a:rPr lang="en-US" sz="6000" dirty="0"/>
              <a:t>These guides might not show up if you are opening this up in an older version of </a:t>
            </a:r>
            <a:r>
              <a:rPr lang="en-US" sz="6000" dirty="0" err="1"/>
              <a:t>powerpoint</a:t>
            </a:r>
            <a:r>
              <a:rPr lang="en-US" sz="6000" dirty="0"/>
              <a:t>, update the software to utilize this feature in the file. </a:t>
            </a:r>
          </a:p>
        </p:txBody>
      </p:sp>
      <p:sp>
        <p:nvSpPr>
          <p:cNvPr id="16" name="TextBox 15">
            <a:extLst>
              <a:ext uri="{FF2B5EF4-FFF2-40B4-BE49-F238E27FC236}">
                <a16:creationId xmlns:a16="http://schemas.microsoft.com/office/drawing/2014/main" id="{113056CC-9586-D246-93DA-1D6CD58BB388}"/>
              </a:ext>
            </a:extLst>
          </p:cNvPr>
          <p:cNvSpPr txBox="1"/>
          <p:nvPr/>
        </p:nvSpPr>
        <p:spPr>
          <a:xfrm>
            <a:off x="1861458" y="1273629"/>
            <a:ext cx="26720800" cy="2215991"/>
          </a:xfrm>
          <a:prstGeom prst="rect">
            <a:avLst/>
          </a:prstGeom>
          <a:noFill/>
        </p:spPr>
        <p:txBody>
          <a:bodyPr wrap="square" rtlCol="0">
            <a:spAutoFit/>
          </a:bodyPr>
          <a:lstStyle/>
          <a:p>
            <a:r>
              <a:rPr lang="en-US" sz="13800" b="1" dirty="0">
                <a:solidFill>
                  <a:srgbClr val="BF5700"/>
                </a:solidFill>
              </a:rPr>
              <a:t>EDITING BASICS</a:t>
            </a:r>
          </a:p>
        </p:txBody>
      </p:sp>
    </p:spTree>
    <p:extLst>
      <p:ext uri="{BB962C8B-B14F-4D97-AF65-F5344CB8AC3E}">
        <p14:creationId xmlns:p14="http://schemas.microsoft.com/office/powerpoint/2010/main" val="1005875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F29D47-3408-304F-8373-545A83E585C4}"/>
              </a:ext>
            </a:extLst>
          </p:cNvPr>
          <p:cNvSpPr txBox="1"/>
          <p:nvPr/>
        </p:nvSpPr>
        <p:spPr>
          <a:xfrm>
            <a:off x="2057400" y="4363373"/>
            <a:ext cx="25095200" cy="1446550"/>
          </a:xfrm>
          <a:prstGeom prst="rect">
            <a:avLst/>
          </a:prstGeom>
          <a:noFill/>
        </p:spPr>
        <p:txBody>
          <a:bodyPr wrap="square" rtlCol="0">
            <a:spAutoFit/>
          </a:bodyPr>
          <a:lstStyle/>
          <a:p>
            <a:r>
              <a:rPr lang="en-US" sz="8800" b="1" dirty="0"/>
              <a:t>INSERTING AND SCALING IMAGES</a:t>
            </a:r>
          </a:p>
        </p:txBody>
      </p:sp>
      <p:sp>
        <p:nvSpPr>
          <p:cNvPr id="17" name="TextBox 16">
            <a:extLst>
              <a:ext uri="{FF2B5EF4-FFF2-40B4-BE49-F238E27FC236}">
                <a16:creationId xmlns:a16="http://schemas.microsoft.com/office/drawing/2014/main" id="{20D7255E-9C4A-044E-86CF-E45938AA7E8C}"/>
              </a:ext>
            </a:extLst>
          </p:cNvPr>
          <p:cNvSpPr txBox="1"/>
          <p:nvPr/>
        </p:nvSpPr>
        <p:spPr>
          <a:xfrm>
            <a:off x="2057400" y="8733088"/>
            <a:ext cx="13208000" cy="4708981"/>
          </a:xfrm>
          <a:prstGeom prst="rect">
            <a:avLst/>
          </a:prstGeom>
          <a:noFill/>
        </p:spPr>
        <p:txBody>
          <a:bodyPr wrap="square" rtlCol="0">
            <a:spAutoFit/>
          </a:bodyPr>
          <a:lstStyle/>
          <a:p>
            <a:r>
              <a:rPr lang="en-US" sz="6000" b="1" dirty="0"/>
              <a:t>INSERTING IMAGES</a:t>
            </a:r>
          </a:p>
          <a:p>
            <a:r>
              <a:rPr lang="en-US" sz="6000" dirty="0"/>
              <a:t>Insert new images by either dragging them onto the page, or going to the “insert” tab, clicking on the picture icon, and choosing ”picture from file”</a:t>
            </a:r>
          </a:p>
        </p:txBody>
      </p:sp>
      <p:sp>
        <p:nvSpPr>
          <p:cNvPr id="15" name="TextBox 14">
            <a:extLst>
              <a:ext uri="{FF2B5EF4-FFF2-40B4-BE49-F238E27FC236}">
                <a16:creationId xmlns:a16="http://schemas.microsoft.com/office/drawing/2014/main" id="{412788E2-69D0-0041-8469-D0FC406E2C5C}"/>
              </a:ext>
            </a:extLst>
          </p:cNvPr>
          <p:cNvSpPr txBox="1"/>
          <p:nvPr/>
        </p:nvSpPr>
        <p:spPr>
          <a:xfrm>
            <a:off x="18669000" y="8728576"/>
            <a:ext cx="26447750" cy="1938992"/>
          </a:xfrm>
          <a:prstGeom prst="rect">
            <a:avLst/>
          </a:prstGeom>
          <a:noFill/>
        </p:spPr>
        <p:txBody>
          <a:bodyPr wrap="square" rtlCol="0">
            <a:spAutoFit/>
          </a:bodyPr>
          <a:lstStyle/>
          <a:p>
            <a:r>
              <a:rPr lang="en-US" sz="6000" b="1" dirty="0"/>
              <a:t>SCALE IMAGES PROPORTIONALLY</a:t>
            </a:r>
          </a:p>
          <a:p>
            <a:r>
              <a:rPr lang="en-US" sz="6000" dirty="0"/>
              <a:t>Make images bigger or smaller by dragging from one of the corner anchor points.</a:t>
            </a:r>
          </a:p>
        </p:txBody>
      </p:sp>
      <p:pic>
        <p:nvPicPr>
          <p:cNvPr id="29" name="Picture 28">
            <a:extLst>
              <a:ext uri="{FF2B5EF4-FFF2-40B4-BE49-F238E27FC236}">
                <a16:creationId xmlns:a16="http://schemas.microsoft.com/office/drawing/2014/main" id="{EC0253A3-093E-FC49-8C74-F16D4C2656D1}"/>
              </a:ext>
            </a:extLst>
          </p:cNvPr>
          <p:cNvPicPr>
            <a:picLocks noChangeAspect="1"/>
          </p:cNvPicPr>
          <p:nvPr/>
        </p:nvPicPr>
        <p:blipFill>
          <a:blip r:embed="rId2"/>
          <a:stretch>
            <a:fillRect/>
          </a:stretch>
        </p:blipFill>
        <p:spPr>
          <a:xfrm>
            <a:off x="18257421" y="10689940"/>
            <a:ext cx="13887118" cy="3620013"/>
          </a:xfrm>
          <a:prstGeom prst="rect">
            <a:avLst/>
          </a:prstGeom>
        </p:spPr>
      </p:pic>
      <p:pic>
        <p:nvPicPr>
          <p:cNvPr id="31" name="Picture 30">
            <a:extLst>
              <a:ext uri="{FF2B5EF4-FFF2-40B4-BE49-F238E27FC236}">
                <a16:creationId xmlns:a16="http://schemas.microsoft.com/office/drawing/2014/main" id="{E9BDFD7D-709B-E54D-91EC-EE2DBDFC64E6}"/>
              </a:ext>
            </a:extLst>
          </p:cNvPr>
          <p:cNvPicPr>
            <a:picLocks noChangeAspect="1"/>
          </p:cNvPicPr>
          <p:nvPr/>
        </p:nvPicPr>
        <p:blipFill>
          <a:blip r:embed="rId3"/>
          <a:stretch>
            <a:fillRect/>
          </a:stretch>
        </p:blipFill>
        <p:spPr>
          <a:xfrm>
            <a:off x="18151514" y="14082767"/>
            <a:ext cx="20596624" cy="4805878"/>
          </a:xfrm>
          <a:prstGeom prst="rect">
            <a:avLst/>
          </a:prstGeom>
        </p:spPr>
      </p:pic>
      <p:cxnSp>
        <p:nvCxnSpPr>
          <p:cNvPr id="33" name="Straight Arrow Connector 32">
            <a:extLst>
              <a:ext uri="{FF2B5EF4-FFF2-40B4-BE49-F238E27FC236}">
                <a16:creationId xmlns:a16="http://schemas.microsoft.com/office/drawing/2014/main" id="{8D75F379-E14E-5341-AB3B-421B4E3B3539}"/>
              </a:ext>
            </a:extLst>
          </p:cNvPr>
          <p:cNvCxnSpPr/>
          <p:nvPr/>
        </p:nvCxnSpPr>
        <p:spPr>
          <a:xfrm flipH="1">
            <a:off x="31550780" y="10774311"/>
            <a:ext cx="1066800" cy="1203876"/>
          </a:xfrm>
          <a:prstGeom prst="straightConnector1">
            <a:avLst/>
          </a:prstGeom>
          <a:ln w="2540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7A0F50E-F834-0343-A9A8-E6337035ADC2}"/>
              </a:ext>
            </a:extLst>
          </p:cNvPr>
          <p:cNvCxnSpPr/>
          <p:nvPr/>
        </p:nvCxnSpPr>
        <p:spPr>
          <a:xfrm flipH="1">
            <a:off x="38027157" y="14309953"/>
            <a:ext cx="1066800" cy="1203876"/>
          </a:xfrm>
          <a:prstGeom prst="straightConnector1">
            <a:avLst/>
          </a:prstGeom>
          <a:ln w="2540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3401C13-F147-9A4B-B1AB-D428FC46E7AE}"/>
              </a:ext>
            </a:extLst>
          </p:cNvPr>
          <p:cNvPicPr>
            <a:picLocks noChangeAspect="1"/>
          </p:cNvPicPr>
          <p:nvPr/>
        </p:nvPicPr>
        <p:blipFill>
          <a:blip r:embed="rId4"/>
          <a:stretch>
            <a:fillRect/>
          </a:stretch>
        </p:blipFill>
        <p:spPr>
          <a:xfrm>
            <a:off x="2057400" y="14082767"/>
            <a:ext cx="13868400" cy="10925396"/>
          </a:xfrm>
          <a:prstGeom prst="rect">
            <a:avLst/>
          </a:prstGeom>
        </p:spPr>
      </p:pic>
      <p:pic>
        <p:nvPicPr>
          <p:cNvPr id="9" name="Picture 8">
            <a:extLst>
              <a:ext uri="{FF2B5EF4-FFF2-40B4-BE49-F238E27FC236}">
                <a16:creationId xmlns:a16="http://schemas.microsoft.com/office/drawing/2014/main" id="{A4D870A2-956B-7844-B562-EA21C9BB2F70}"/>
              </a:ext>
            </a:extLst>
          </p:cNvPr>
          <p:cNvPicPr>
            <a:picLocks noChangeAspect="1"/>
          </p:cNvPicPr>
          <p:nvPr/>
        </p:nvPicPr>
        <p:blipFill>
          <a:blip r:embed="rId5"/>
          <a:stretch>
            <a:fillRect/>
          </a:stretch>
        </p:blipFill>
        <p:spPr>
          <a:xfrm>
            <a:off x="21318919" y="23108457"/>
            <a:ext cx="17775038" cy="3549418"/>
          </a:xfrm>
          <a:prstGeom prst="rect">
            <a:avLst/>
          </a:prstGeom>
        </p:spPr>
      </p:pic>
      <p:pic>
        <p:nvPicPr>
          <p:cNvPr id="12" name="Picture 11">
            <a:extLst>
              <a:ext uri="{FF2B5EF4-FFF2-40B4-BE49-F238E27FC236}">
                <a16:creationId xmlns:a16="http://schemas.microsoft.com/office/drawing/2014/main" id="{D6D1F36B-9E2B-3E46-AAF0-3419BCC7FC2E}"/>
              </a:ext>
            </a:extLst>
          </p:cNvPr>
          <p:cNvPicPr>
            <a:picLocks noChangeAspect="1"/>
          </p:cNvPicPr>
          <p:nvPr/>
        </p:nvPicPr>
        <p:blipFill>
          <a:blip r:embed="rId6"/>
          <a:stretch>
            <a:fillRect/>
          </a:stretch>
        </p:blipFill>
        <p:spPr>
          <a:xfrm>
            <a:off x="30407158" y="26769305"/>
            <a:ext cx="15119963" cy="4108382"/>
          </a:xfrm>
          <a:prstGeom prst="rect">
            <a:avLst/>
          </a:prstGeom>
        </p:spPr>
      </p:pic>
      <p:sp>
        <p:nvSpPr>
          <p:cNvPr id="24" name="TextBox 23">
            <a:extLst>
              <a:ext uri="{FF2B5EF4-FFF2-40B4-BE49-F238E27FC236}">
                <a16:creationId xmlns:a16="http://schemas.microsoft.com/office/drawing/2014/main" id="{8BDF9C80-1496-5C47-A028-FA4F3362873F}"/>
              </a:ext>
            </a:extLst>
          </p:cNvPr>
          <p:cNvSpPr txBox="1"/>
          <p:nvPr/>
        </p:nvSpPr>
        <p:spPr>
          <a:xfrm>
            <a:off x="18669000" y="19976900"/>
            <a:ext cx="29260800" cy="2883093"/>
          </a:xfrm>
          <a:prstGeom prst="rect">
            <a:avLst/>
          </a:prstGeom>
          <a:noFill/>
        </p:spPr>
        <p:txBody>
          <a:bodyPr wrap="square" rtlCol="0">
            <a:spAutoFit/>
          </a:bodyPr>
          <a:lstStyle/>
          <a:p>
            <a:r>
              <a:rPr lang="en-US" sz="6000" dirty="0"/>
              <a:t>Do NOT scale any images by using anchor points directly horizontal or vertical, which gives the image the appearance of being stretched, as this would result in a significant misrepresentation of a logo or inaccurate depiction of data/charts. </a:t>
            </a:r>
          </a:p>
        </p:txBody>
      </p:sp>
      <p:cxnSp>
        <p:nvCxnSpPr>
          <p:cNvPr id="26" name="Straight Arrow Connector 25">
            <a:extLst>
              <a:ext uri="{FF2B5EF4-FFF2-40B4-BE49-F238E27FC236}">
                <a16:creationId xmlns:a16="http://schemas.microsoft.com/office/drawing/2014/main" id="{ECE36E84-E04E-9144-B799-FE5DB0B1E868}"/>
              </a:ext>
            </a:extLst>
          </p:cNvPr>
          <p:cNvCxnSpPr>
            <a:cxnSpLocks/>
          </p:cNvCxnSpPr>
          <p:nvPr/>
        </p:nvCxnSpPr>
        <p:spPr>
          <a:xfrm>
            <a:off x="20564546" y="25171736"/>
            <a:ext cx="1195331" cy="0"/>
          </a:xfrm>
          <a:prstGeom prst="straightConnector1">
            <a:avLst/>
          </a:prstGeom>
          <a:ln w="2540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F814BB6-8CD8-7445-8E14-64636360D6EB}"/>
              </a:ext>
            </a:extLst>
          </p:cNvPr>
          <p:cNvCxnSpPr>
            <a:cxnSpLocks/>
          </p:cNvCxnSpPr>
          <p:nvPr/>
        </p:nvCxnSpPr>
        <p:spPr>
          <a:xfrm flipV="1">
            <a:off x="38068740" y="30128555"/>
            <a:ext cx="0" cy="1396664"/>
          </a:xfrm>
          <a:prstGeom prst="straightConnector1">
            <a:avLst/>
          </a:prstGeom>
          <a:ln w="2540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740245B-01D8-1146-BAC3-8A4C990EAD90}"/>
              </a:ext>
            </a:extLst>
          </p:cNvPr>
          <p:cNvSpPr txBox="1"/>
          <p:nvPr/>
        </p:nvSpPr>
        <p:spPr>
          <a:xfrm>
            <a:off x="1861458" y="1273629"/>
            <a:ext cx="26720800" cy="2215991"/>
          </a:xfrm>
          <a:prstGeom prst="rect">
            <a:avLst/>
          </a:prstGeom>
          <a:noFill/>
        </p:spPr>
        <p:txBody>
          <a:bodyPr wrap="square" rtlCol="0">
            <a:spAutoFit/>
          </a:bodyPr>
          <a:lstStyle/>
          <a:p>
            <a:r>
              <a:rPr lang="en-US" sz="13800" b="1" dirty="0">
                <a:solidFill>
                  <a:srgbClr val="BF5700"/>
                </a:solidFill>
              </a:rPr>
              <a:t>EDITING BASICS</a:t>
            </a:r>
          </a:p>
        </p:txBody>
      </p:sp>
    </p:spTree>
    <p:extLst>
      <p:ext uri="{BB962C8B-B14F-4D97-AF65-F5344CB8AC3E}">
        <p14:creationId xmlns:p14="http://schemas.microsoft.com/office/powerpoint/2010/main" val="3394388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8BDF9C80-1496-5C47-A028-FA4F3362873F}"/>
              </a:ext>
            </a:extLst>
          </p:cNvPr>
          <p:cNvSpPr txBox="1"/>
          <p:nvPr/>
        </p:nvSpPr>
        <p:spPr>
          <a:xfrm>
            <a:off x="2057400" y="19974532"/>
            <a:ext cx="31165800" cy="6555641"/>
          </a:xfrm>
          <a:prstGeom prst="rect">
            <a:avLst/>
          </a:prstGeom>
          <a:noFill/>
        </p:spPr>
        <p:txBody>
          <a:bodyPr wrap="square" rtlCol="0">
            <a:spAutoFit/>
          </a:bodyPr>
          <a:lstStyle/>
          <a:p>
            <a:r>
              <a:rPr lang="en-US" sz="6000" b="1" dirty="0">
                <a:solidFill>
                  <a:srgbClr val="C00000"/>
                </a:solidFill>
              </a:rPr>
              <a:t>DO NOT </a:t>
            </a:r>
            <a:r>
              <a:rPr lang="en-US" sz="6000" b="1" dirty="0"/>
              <a:t>USE REDUNDANT LOGOS</a:t>
            </a:r>
          </a:p>
          <a:p>
            <a:r>
              <a:rPr lang="en-US" sz="6000" dirty="0"/>
              <a:t>Consider the number of logos you are using and remove those that are repetitive. For example, you do not need the UT logo </a:t>
            </a:r>
            <a:r>
              <a:rPr lang="en-US" sz="6000" i="1" dirty="0"/>
              <a:t>and</a:t>
            </a:r>
            <a:r>
              <a:rPr lang="en-US" sz="6000" dirty="0"/>
              <a:t> the College of Natural Sciences logo </a:t>
            </a:r>
            <a:r>
              <a:rPr lang="en-US" sz="6000" i="1" dirty="0"/>
              <a:t>and</a:t>
            </a:r>
            <a:r>
              <a:rPr lang="en-US" sz="6000" dirty="0"/>
              <a:t> the FRI logo, because the official FRI logo includes three lines of text that read “The University of Texas at Austin, Freshman Research Initiative, College of Natural Sciences”. If you are just representing CNS and want to use the CNS logo, you do not need to represent the university separately (with the UT logo, UT seal, longhorn icon, </a:t>
            </a:r>
            <a:r>
              <a:rPr lang="en-US" sz="6000" dirty="0" err="1"/>
              <a:t>etc</a:t>
            </a:r>
            <a:r>
              <a:rPr lang="en-US" sz="6000" dirty="0"/>
              <a:t>) because “The University of Texas at Austin” is also in the CNS logo. </a:t>
            </a:r>
          </a:p>
        </p:txBody>
      </p:sp>
      <p:sp>
        <p:nvSpPr>
          <p:cNvPr id="15" name="TextBox 14">
            <a:extLst>
              <a:ext uri="{FF2B5EF4-FFF2-40B4-BE49-F238E27FC236}">
                <a16:creationId xmlns:a16="http://schemas.microsoft.com/office/drawing/2014/main" id="{412788E2-69D0-0041-8469-D0FC406E2C5C}"/>
              </a:ext>
            </a:extLst>
          </p:cNvPr>
          <p:cNvSpPr txBox="1"/>
          <p:nvPr/>
        </p:nvSpPr>
        <p:spPr>
          <a:xfrm>
            <a:off x="2057400" y="3830996"/>
            <a:ext cx="30480000" cy="3785652"/>
          </a:xfrm>
          <a:prstGeom prst="rect">
            <a:avLst/>
          </a:prstGeom>
          <a:noFill/>
        </p:spPr>
        <p:txBody>
          <a:bodyPr wrap="square" rtlCol="0">
            <a:spAutoFit/>
          </a:bodyPr>
          <a:lstStyle/>
          <a:p>
            <a:r>
              <a:rPr lang="en-US" sz="6000" b="1" dirty="0">
                <a:solidFill>
                  <a:srgbClr val="C00000"/>
                </a:solidFill>
              </a:rPr>
              <a:t>DO NOT </a:t>
            </a:r>
            <a:r>
              <a:rPr lang="en-US" sz="6000" b="1" dirty="0"/>
              <a:t>USE OUTDATED LOGOS</a:t>
            </a:r>
          </a:p>
          <a:p>
            <a:r>
              <a:rPr lang="en-US" sz="6000" dirty="0"/>
              <a:t>Check to make sure you are not using an outdated version of that group’s logo (for example, the CNS official logo is now the version that incorporates the university shield, and the nautilus version of the logo should be retired for all uses). </a:t>
            </a:r>
          </a:p>
        </p:txBody>
      </p:sp>
      <p:sp>
        <p:nvSpPr>
          <p:cNvPr id="8" name="TextBox 7">
            <a:extLst>
              <a:ext uri="{FF2B5EF4-FFF2-40B4-BE49-F238E27FC236}">
                <a16:creationId xmlns:a16="http://schemas.microsoft.com/office/drawing/2014/main" id="{A93E2CFF-59C7-1245-B2AE-D5597191A327}"/>
              </a:ext>
            </a:extLst>
          </p:cNvPr>
          <p:cNvSpPr txBox="1"/>
          <p:nvPr/>
        </p:nvSpPr>
        <p:spPr>
          <a:xfrm>
            <a:off x="1861458" y="1273629"/>
            <a:ext cx="26720800" cy="2215991"/>
          </a:xfrm>
          <a:prstGeom prst="rect">
            <a:avLst/>
          </a:prstGeom>
          <a:noFill/>
        </p:spPr>
        <p:txBody>
          <a:bodyPr wrap="square" rtlCol="0">
            <a:spAutoFit/>
          </a:bodyPr>
          <a:lstStyle/>
          <a:p>
            <a:r>
              <a:rPr lang="en-US" sz="13800" b="1" dirty="0">
                <a:solidFill>
                  <a:srgbClr val="BF5700"/>
                </a:solidFill>
              </a:rPr>
              <a:t>LOGOS</a:t>
            </a:r>
          </a:p>
        </p:txBody>
      </p:sp>
      <p:pic>
        <p:nvPicPr>
          <p:cNvPr id="3" name="Picture 2">
            <a:extLst>
              <a:ext uri="{FF2B5EF4-FFF2-40B4-BE49-F238E27FC236}">
                <a16:creationId xmlns:a16="http://schemas.microsoft.com/office/drawing/2014/main" id="{FFC7AB1B-9A1F-EC45-BA00-06DCB71CF218}"/>
              </a:ext>
            </a:extLst>
          </p:cNvPr>
          <p:cNvPicPr>
            <a:picLocks noChangeAspect="1"/>
          </p:cNvPicPr>
          <p:nvPr/>
        </p:nvPicPr>
        <p:blipFill>
          <a:blip r:embed="rId2"/>
          <a:stretch>
            <a:fillRect/>
          </a:stretch>
        </p:blipFill>
        <p:spPr>
          <a:xfrm>
            <a:off x="2057400" y="7958024"/>
            <a:ext cx="28486125" cy="11703050"/>
          </a:xfrm>
          <a:prstGeom prst="rect">
            <a:avLst/>
          </a:prstGeom>
        </p:spPr>
      </p:pic>
      <p:pic>
        <p:nvPicPr>
          <p:cNvPr id="6" name="Picture 5">
            <a:extLst>
              <a:ext uri="{FF2B5EF4-FFF2-40B4-BE49-F238E27FC236}">
                <a16:creationId xmlns:a16="http://schemas.microsoft.com/office/drawing/2014/main" id="{758B768C-D684-C643-BC2E-45F5EB1848C5}"/>
              </a:ext>
            </a:extLst>
          </p:cNvPr>
          <p:cNvPicPr>
            <a:picLocks noChangeAspect="1"/>
          </p:cNvPicPr>
          <p:nvPr/>
        </p:nvPicPr>
        <p:blipFill>
          <a:blip r:embed="rId3"/>
          <a:stretch>
            <a:fillRect/>
          </a:stretch>
        </p:blipFill>
        <p:spPr>
          <a:xfrm>
            <a:off x="2057400" y="26843631"/>
            <a:ext cx="30978363" cy="9732369"/>
          </a:xfrm>
          <a:prstGeom prst="rect">
            <a:avLst/>
          </a:prstGeom>
        </p:spPr>
      </p:pic>
      <p:sp>
        <p:nvSpPr>
          <p:cNvPr id="12" name="TextBox 11">
            <a:extLst>
              <a:ext uri="{FF2B5EF4-FFF2-40B4-BE49-F238E27FC236}">
                <a16:creationId xmlns:a16="http://schemas.microsoft.com/office/drawing/2014/main" id="{C0F7D508-CA15-9E40-A8B7-93D2E53B1DA1}"/>
              </a:ext>
            </a:extLst>
          </p:cNvPr>
          <p:cNvSpPr txBox="1"/>
          <p:nvPr/>
        </p:nvSpPr>
        <p:spPr>
          <a:xfrm>
            <a:off x="35280600" y="3945790"/>
            <a:ext cx="14554200" cy="14865608"/>
          </a:xfrm>
          <a:prstGeom prst="rect">
            <a:avLst/>
          </a:prstGeom>
          <a:noFill/>
        </p:spPr>
        <p:txBody>
          <a:bodyPr wrap="square" rtlCol="0">
            <a:spAutoFit/>
          </a:bodyPr>
          <a:lstStyle/>
          <a:p>
            <a:r>
              <a:rPr lang="en-US" sz="6000" b="1" dirty="0"/>
              <a:t>FOR CURRENT LOGO DOWNLOADS</a:t>
            </a:r>
          </a:p>
          <a:p>
            <a:r>
              <a:rPr lang="en-US" sz="6000" dirty="0"/>
              <a:t>If you do not have the current logos for the College of Natural Sciences, its departments, or its research centers/institutes, those files can be downloaded here:</a:t>
            </a:r>
          </a:p>
          <a:p>
            <a:r>
              <a:rPr lang="en-US" sz="6000" dirty="0">
                <a:hlinkClick r:id="rId4"/>
              </a:rPr>
              <a:t>https://cns.utexas.edu/communications/style-guide/downloads</a:t>
            </a:r>
            <a:endParaRPr lang="en-US" sz="6000" dirty="0"/>
          </a:p>
          <a:p>
            <a:r>
              <a:rPr lang="en-US" sz="6000" dirty="0"/>
              <a:t>University-level logos can be downloaded here:</a:t>
            </a:r>
          </a:p>
          <a:p>
            <a:r>
              <a:rPr lang="en-US" sz="6000" dirty="0">
                <a:hlinkClick r:id="rId5"/>
              </a:rPr>
              <a:t>https://brand.utexas.edu/identity/logos/</a:t>
            </a:r>
            <a:endParaRPr lang="en-US" sz="6000" dirty="0"/>
          </a:p>
          <a:p>
            <a:r>
              <a:rPr lang="en-US" sz="6000" dirty="0"/>
              <a:t>For more information about proper use versus misuse of CNS logos, visit:</a:t>
            </a:r>
          </a:p>
          <a:p>
            <a:r>
              <a:rPr lang="en-US" sz="6000" dirty="0">
                <a:hlinkClick r:id="rId6"/>
              </a:rPr>
              <a:t>https://cns.utexas.edu/communications/style-guide/logos-fonts-colors</a:t>
            </a:r>
            <a:endParaRPr lang="en-US" sz="6000" dirty="0"/>
          </a:p>
          <a:p>
            <a:r>
              <a:rPr lang="en-US" sz="6000" b="1" i="1" dirty="0"/>
              <a:t>MOST OF THESE LOGOS ARE ALREADY INCLUDED ON PAGE 6. </a:t>
            </a:r>
          </a:p>
        </p:txBody>
      </p:sp>
      <p:sp>
        <p:nvSpPr>
          <p:cNvPr id="9" name="TextBox 8">
            <a:extLst>
              <a:ext uri="{FF2B5EF4-FFF2-40B4-BE49-F238E27FC236}">
                <a16:creationId xmlns:a16="http://schemas.microsoft.com/office/drawing/2014/main" id="{AEF20BCE-42D8-6C44-A751-FC8BD208A8C8}"/>
              </a:ext>
            </a:extLst>
          </p:cNvPr>
          <p:cNvSpPr txBox="1"/>
          <p:nvPr/>
        </p:nvSpPr>
        <p:spPr>
          <a:xfrm>
            <a:off x="35280600" y="20661995"/>
            <a:ext cx="14554200" cy="7478970"/>
          </a:xfrm>
          <a:prstGeom prst="rect">
            <a:avLst/>
          </a:prstGeom>
          <a:noFill/>
        </p:spPr>
        <p:txBody>
          <a:bodyPr wrap="square" rtlCol="0">
            <a:spAutoFit/>
          </a:bodyPr>
          <a:lstStyle/>
          <a:p>
            <a:r>
              <a:rPr lang="en-US" sz="6000" b="1" dirty="0"/>
              <a:t>INCLUDING OTHER LOGOS</a:t>
            </a:r>
          </a:p>
          <a:p>
            <a:r>
              <a:rPr lang="en-US" sz="6000" dirty="0"/>
              <a:t>If you need to include other logos, acknowledging funding support or partnership with other institutions, there are placeholders for such logos in the top right corner. Delete these gray shapes and position your logo files here. </a:t>
            </a:r>
            <a:r>
              <a:rPr lang="en-US" sz="6000" b="1" i="1" dirty="0"/>
              <a:t>COMMONLY USED FUNDING LOGOS ARE ALREADY INCLUDED ON PAGE 7. </a:t>
            </a:r>
          </a:p>
        </p:txBody>
      </p:sp>
      <p:pic>
        <p:nvPicPr>
          <p:cNvPr id="4" name="Picture 3">
            <a:extLst>
              <a:ext uri="{FF2B5EF4-FFF2-40B4-BE49-F238E27FC236}">
                <a16:creationId xmlns:a16="http://schemas.microsoft.com/office/drawing/2014/main" id="{2532813F-A454-CE42-AB7C-F5163A925079}"/>
              </a:ext>
            </a:extLst>
          </p:cNvPr>
          <p:cNvPicPr>
            <a:picLocks noChangeAspect="1"/>
          </p:cNvPicPr>
          <p:nvPr/>
        </p:nvPicPr>
        <p:blipFill>
          <a:blip r:embed="rId7"/>
          <a:stretch>
            <a:fillRect/>
          </a:stretch>
        </p:blipFill>
        <p:spPr>
          <a:xfrm>
            <a:off x="35331400" y="28140965"/>
            <a:ext cx="14605000" cy="9089392"/>
          </a:xfrm>
          <a:prstGeom prst="rect">
            <a:avLst/>
          </a:prstGeom>
        </p:spPr>
      </p:pic>
    </p:spTree>
    <p:extLst>
      <p:ext uri="{BB962C8B-B14F-4D97-AF65-F5344CB8AC3E}">
        <p14:creationId xmlns:p14="http://schemas.microsoft.com/office/powerpoint/2010/main" val="2328695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12788E2-69D0-0041-8469-D0FC406E2C5C}"/>
              </a:ext>
            </a:extLst>
          </p:cNvPr>
          <p:cNvSpPr txBox="1"/>
          <p:nvPr/>
        </p:nvSpPr>
        <p:spPr>
          <a:xfrm>
            <a:off x="2057400" y="3830996"/>
            <a:ext cx="31969696" cy="5632311"/>
          </a:xfrm>
          <a:prstGeom prst="rect">
            <a:avLst/>
          </a:prstGeom>
          <a:noFill/>
        </p:spPr>
        <p:txBody>
          <a:bodyPr wrap="square" rtlCol="0">
            <a:spAutoFit/>
          </a:bodyPr>
          <a:lstStyle/>
          <a:p>
            <a:r>
              <a:rPr lang="en-US" sz="6000" b="1" dirty="0"/>
              <a:t>OFFICIAL UT-BRANDED LOGOS</a:t>
            </a:r>
          </a:p>
          <a:p>
            <a:r>
              <a:rPr lang="en-US" sz="6000" dirty="0"/>
              <a:t>Hunting down the right logo file can be difficult, so included in these pages are some commonly used logos that you can copy and paste onto your poster page. These are all of the CNS logos you might need, and remember most of the time you only need ONE of these logos on a poster. There are a few instances of two logos being necessary, if you need to represent both FRI </a:t>
            </a:r>
            <a:r>
              <a:rPr lang="en-US" sz="6000" i="1" dirty="0"/>
              <a:t>and</a:t>
            </a:r>
            <a:r>
              <a:rPr lang="en-US" sz="6000" dirty="0"/>
              <a:t> a department for example. See instructions on page 5 for further clarification of what to use when.  </a:t>
            </a:r>
          </a:p>
        </p:txBody>
      </p:sp>
      <p:sp>
        <p:nvSpPr>
          <p:cNvPr id="8" name="TextBox 7">
            <a:extLst>
              <a:ext uri="{FF2B5EF4-FFF2-40B4-BE49-F238E27FC236}">
                <a16:creationId xmlns:a16="http://schemas.microsoft.com/office/drawing/2014/main" id="{A93E2CFF-59C7-1245-B2AE-D5597191A327}"/>
              </a:ext>
            </a:extLst>
          </p:cNvPr>
          <p:cNvSpPr txBox="1"/>
          <p:nvPr/>
        </p:nvSpPr>
        <p:spPr>
          <a:xfrm>
            <a:off x="1861458" y="1273629"/>
            <a:ext cx="26720800" cy="2215991"/>
          </a:xfrm>
          <a:prstGeom prst="rect">
            <a:avLst/>
          </a:prstGeom>
          <a:noFill/>
        </p:spPr>
        <p:txBody>
          <a:bodyPr wrap="square" rtlCol="0">
            <a:spAutoFit/>
          </a:bodyPr>
          <a:lstStyle/>
          <a:p>
            <a:r>
              <a:rPr lang="en-US" sz="13800" b="1" dirty="0">
                <a:solidFill>
                  <a:srgbClr val="BF5700"/>
                </a:solidFill>
              </a:rPr>
              <a:t>LOGOS</a:t>
            </a:r>
          </a:p>
        </p:txBody>
      </p:sp>
      <p:pic>
        <p:nvPicPr>
          <p:cNvPr id="3" name="Picture 2">
            <a:extLst>
              <a:ext uri="{FF2B5EF4-FFF2-40B4-BE49-F238E27FC236}">
                <a16:creationId xmlns:a16="http://schemas.microsoft.com/office/drawing/2014/main" id="{81C3F405-6D81-784A-93D8-E7E33DCB59C4}"/>
              </a:ext>
            </a:extLst>
          </p:cNvPr>
          <p:cNvPicPr>
            <a:picLocks noChangeAspect="1"/>
          </p:cNvPicPr>
          <p:nvPr/>
        </p:nvPicPr>
        <p:blipFill>
          <a:blip r:embed="rId2"/>
          <a:stretch>
            <a:fillRect/>
          </a:stretch>
        </p:blipFill>
        <p:spPr>
          <a:xfrm>
            <a:off x="2057400" y="10542513"/>
            <a:ext cx="13893800" cy="1857092"/>
          </a:xfrm>
          <a:prstGeom prst="rect">
            <a:avLst/>
          </a:prstGeom>
        </p:spPr>
      </p:pic>
      <p:pic>
        <p:nvPicPr>
          <p:cNvPr id="6" name="Picture 5">
            <a:extLst>
              <a:ext uri="{FF2B5EF4-FFF2-40B4-BE49-F238E27FC236}">
                <a16:creationId xmlns:a16="http://schemas.microsoft.com/office/drawing/2014/main" id="{879FA2F7-BC3E-EF4B-A6B2-94D8F3265E4C}"/>
              </a:ext>
            </a:extLst>
          </p:cNvPr>
          <p:cNvPicPr>
            <a:picLocks noChangeAspect="1"/>
          </p:cNvPicPr>
          <p:nvPr/>
        </p:nvPicPr>
        <p:blipFill>
          <a:blip r:embed="rId3"/>
          <a:stretch>
            <a:fillRect/>
          </a:stretch>
        </p:blipFill>
        <p:spPr>
          <a:xfrm>
            <a:off x="18615502" y="20252406"/>
            <a:ext cx="17536091" cy="3608388"/>
          </a:xfrm>
          <a:prstGeom prst="rect">
            <a:avLst/>
          </a:prstGeom>
        </p:spPr>
      </p:pic>
      <p:pic>
        <p:nvPicPr>
          <p:cNvPr id="9" name="Picture 8">
            <a:extLst>
              <a:ext uri="{FF2B5EF4-FFF2-40B4-BE49-F238E27FC236}">
                <a16:creationId xmlns:a16="http://schemas.microsoft.com/office/drawing/2014/main" id="{2F3C5C64-4B1D-D64F-91B4-906A6801A9E3}"/>
              </a:ext>
            </a:extLst>
          </p:cNvPr>
          <p:cNvPicPr>
            <a:picLocks noChangeAspect="1"/>
          </p:cNvPicPr>
          <p:nvPr/>
        </p:nvPicPr>
        <p:blipFill>
          <a:blip r:embed="rId4"/>
          <a:stretch>
            <a:fillRect/>
          </a:stretch>
        </p:blipFill>
        <p:spPr>
          <a:xfrm>
            <a:off x="18725072" y="24386274"/>
            <a:ext cx="13084622" cy="2529244"/>
          </a:xfrm>
          <a:prstGeom prst="rect">
            <a:avLst/>
          </a:prstGeom>
        </p:spPr>
      </p:pic>
      <p:pic>
        <p:nvPicPr>
          <p:cNvPr id="21" name="Picture 20">
            <a:extLst>
              <a:ext uri="{FF2B5EF4-FFF2-40B4-BE49-F238E27FC236}">
                <a16:creationId xmlns:a16="http://schemas.microsoft.com/office/drawing/2014/main" id="{4A0198AE-E581-DB4F-869C-F8DCC3108D1C}"/>
              </a:ext>
            </a:extLst>
          </p:cNvPr>
          <p:cNvPicPr>
            <a:picLocks noChangeAspect="1"/>
          </p:cNvPicPr>
          <p:nvPr/>
        </p:nvPicPr>
        <p:blipFill>
          <a:blip r:embed="rId5"/>
          <a:stretch>
            <a:fillRect/>
          </a:stretch>
        </p:blipFill>
        <p:spPr>
          <a:xfrm>
            <a:off x="18725072" y="10542513"/>
            <a:ext cx="13354408" cy="2529244"/>
          </a:xfrm>
          <a:prstGeom prst="rect">
            <a:avLst/>
          </a:prstGeom>
        </p:spPr>
      </p:pic>
      <p:pic>
        <p:nvPicPr>
          <p:cNvPr id="24" name="Picture 23">
            <a:extLst>
              <a:ext uri="{FF2B5EF4-FFF2-40B4-BE49-F238E27FC236}">
                <a16:creationId xmlns:a16="http://schemas.microsoft.com/office/drawing/2014/main" id="{020C1CCE-59B1-0541-A731-19CD9CBB5268}"/>
              </a:ext>
            </a:extLst>
          </p:cNvPr>
          <p:cNvPicPr>
            <a:picLocks noChangeAspect="1"/>
          </p:cNvPicPr>
          <p:nvPr/>
        </p:nvPicPr>
        <p:blipFill>
          <a:blip r:embed="rId6"/>
          <a:stretch>
            <a:fillRect/>
          </a:stretch>
        </p:blipFill>
        <p:spPr>
          <a:xfrm>
            <a:off x="2176195" y="26290304"/>
            <a:ext cx="15006848" cy="2529244"/>
          </a:xfrm>
          <a:prstGeom prst="rect">
            <a:avLst/>
          </a:prstGeom>
        </p:spPr>
      </p:pic>
      <p:pic>
        <p:nvPicPr>
          <p:cNvPr id="28" name="Picture 27">
            <a:extLst>
              <a:ext uri="{FF2B5EF4-FFF2-40B4-BE49-F238E27FC236}">
                <a16:creationId xmlns:a16="http://schemas.microsoft.com/office/drawing/2014/main" id="{25F04DB4-97AE-FB41-8307-1D2D61708217}"/>
              </a:ext>
            </a:extLst>
          </p:cNvPr>
          <p:cNvPicPr>
            <a:picLocks noChangeAspect="1"/>
          </p:cNvPicPr>
          <p:nvPr/>
        </p:nvPicPr>
        <p:blipFill>
          <a:blip r:embed="rId7"/>
          <a:stretch>
            <a:fillRect/>
          </a:stretch>
        </p:blipFill>
        <p:spPr>
          <a:xfrm>
            <a:off x="18679889" y="13597237"/>
            <a:ext cx="13084622" cy="2529244"/>
          </a:xfrm>
          <a:prstGeom prst="rect">
            <a:avLst/>
          </a:prstGeom>
        </p:spPr>
      </p:pic>
      <p:pic>
        <p:nvPicPr>
          <p:cNvPr id="32" name="Picture 31">
            <a:extLst>
              <a:ext uri="{FF2B5EF4-FFF2-40B4-BE49-F238E27FC236}">
                <a16:creationId xmlns:a16="http://schemas.microsoft.com/office/drawing/2014/main" id="{84944BAD-15A7-0C4F-9473-8A3432567C7F}"/>
              </a:ext>
            </a:extLst>
          </p:cNvPr>
          <p:cNvPicPr>
            <a:picLocks noChangeAspect="1"/>
          </p:cNvPicPr>
          <p:nvPr/>
        </p:nvPicPr>
        <p:blipFill>
          <a:blip r:embed="rId8"/>
          <a:stretch>
            <a:fillRect/>
          </a:stretch>
        </p:blipFill>
        <p:spPr>
          <a:xfrm>
            <a:off x="18679889" y="17022866"/>
            <a:ext cx="16355778" cy="2529244"/>
          </a:xfrm>
          <a:prstGeom prst="rect">
            <a:avLst/>
          </a:prstGeom>
        </p:spPr>
      </p:pic>
      <p:pic>
        <p:nvPicPr>
          <p:cNvPr id="36" name="Picture 35">
            <a:extLst>
              <a:ext uri="{FF2B5EF4-FFF2-40B4-BE49-F238E27FC236}">
                <a16:creationId xmlns:a16="http://schemas.microsoft.com/office/drawing/2014/main" id="{9583AF50-2104-6745-92E9-0E4ED89E2A06}"/>
              </a:ext>
            </a:extLst>
          </p:cNvPr>
          <p:cNvPicPr>
            <a:picLocks noChangeAspect="1"/>
          </p:cNvPicPr>
          <p:nvPr/>
        </p:nvPicPr>
        <p:blipFill>
          <a:blip r:embed="rId9"/>
          <a:stretch>
            <a:fillRect/>
          </a:stretch>
        </p:blipFill>
        <p:spPr>
          <a:xfrm>
            <a:off x="2235592" y="22044849"/>
            <a:ext cx="12612496" cy="3608388"/>
          </a:xfrm>
          <a:prstGeom prst="rect">
            <a:avLst/>
          </a:prstGeom>
        </p:spPr>
      </p:pic>
      <p:pic>
        <p:nvPicPr>
          <p:cNvPr id="40" name="Picture 39">
            <a:extLst>
              <a:ext uri="{FF2B5EF4-FFF2-40B4-BE49-F238E27FC236}">
                <a16:creationId xmlns:a16="http://schemas.microsoft.com/office/drawing/2014/main" id="{DBC07559-F58F-124F-BE57-2B0431506103}"/>
              </a:ext>
            </a:extLst>
          </p:cNvPr>
          <p:cNvPicPr>
            <a:picLocks noChangeAspect="1"/>
          </p:cNvPicPr>
          <p:nvPr/>
        </p:nvPicPr>
        <p:blipFill>
          <a:blip r:embed="rId10"/>
          <a:stretch>
            <a:fillRect/>
          </a:stretch>
        </p:blipFill>
        <p:spPr>
          <a:xfrm>
            <a:off x="18615502" y="27440998"/>
            <a:ext cx="16760457" cy="2529244"/>
          </a:xfrm>
          <a:prstGeom prst="rect">
            <a:avLst/>
          </a:prstGeom>
        </p:spPr>
      </p:pic>
      <p:pic>
        <p:nvPicPr>
          <p:cNvPr id="44" name="Picture 43">
            <a:extLst>
              <a:ext uri="{FF2B5EF4-FFF2-40B4-BE49-F238E27FC236}">
                <a16:creationId xmlns:a16="http://schemas.microsoft.com/office/drawing/2014/main" id="{E2E6C3AD-E72F-4F42-84AA-72D75C2C3F4A}"/>
              </a:ext>
            </a:extLst>
          </p:cNvPr>
          <p:cNvPicPr>
            <a:picLocks noChangeAspect="1"/>
          </p:cNvPicPr>
          <p:nvPr/>
        </p:nvPicPr>
        <p:blipFill>
          <a:blip r:embed="rId11"/>
          <a:stretch>
            <a:fillRect/>
          </a:stretch>
        </p:blipFill>
        <p:spPr>
          <a:xfrm>
            <a:off x="2176195" y="18835582"/>
            <a:ext cx="12731291" cy="2587661"/>
          </a:xfrm>
          <a:prstGeom prst="rect">
            <a:avLst/>
          </a:prstGeom>
        </p:spPr>
      </p:pic>
      <p:pic>
        <p:nvPicPr>
          <p:cNvPr id="48" name="Picture 47">
            <a:extLst>
              <a:ext uri="{FF2B5EF4-FFF2-40B4-BE49-F238E27FC236}">
                <a16:creationId xmlns:a16="http://schemas.microsoft.com/office/drawing/2014/main" id="{08F7ACCA-4486-4C45-ABE0-FE694B71EA65}"/>
              </a:ext>
            </a:extLst>
          </p:cNvPr>
          <p:cNvPicPr>
            <a:picLocks noChangeAspect="1"/>
          </p:cNvPicPr>
          <p:nvPr/>
        </p:nvPicPr>
        <p:blipFill>
          <a:blip r:embed="rId12"/>
          <a:stretch>
            <a:fillRect/>
          </a:stretch>
        </p:blipFill>
        <p:spPr>
          <a:xfrm>
            <a:off x="18615502" y="30796789"/>
            <a:ext cx="15411594" cy="2580066"/>
          </a:xfrm>
          <a:prstGeom prst="rect">
            <a:avLst/>
          </a:prstGeom>
        </p:spPr>
      </p:pic>
      <p:pic>
        <p:nvPicPr>
          <p:cNvPr id="50" name="Picture 49">
            <a:extLst>
              <a:ext uri="{FF2B5EF4-FFF2-40B4-BE49-F238E27FC236}">
                <a16:creationId xmlns:a16="http://schemas.microsoft.com/office/drawing/2014/main" id="{1E70874C-BB66-514B-AAA8-93977920376A}"/>
              </a:ext>
            </a:extLst>
          </p:cNvPr>
          <p:cNvPicPr>
            <a:picLocks noChangeAspect="1"/>
          </p:cNvPicPr>
          <p:nvPr/>
        </p:nvPicPr>
        <p:blipFill>
          <a:blip r:embed="rId13"/>
          <a:stretch>
            <a:fillRect/>
          </a:stretch>
        </p:blipFill>
        <p:spPr>
          <a:xfrm>
            <a:off x="18615502" y="34203402"/>
            <a:ext cx="14028873" cy="2529244"/>
          </a:xfrm>
          <a:prstGeom prst="rect">
            <a:avLst/>
          </a:prstGeom>
        </p:spPr>
      </p:pic>
      <p:pic>
        <p:nvPicPr>
          <p:cNvPr id="52" name="Picture 51">
            <a:extLst>
              <a:ext uri="{FF2B5EF4-FFF2-40B4-BE49-F238E27FC236}">
                <a16:creationId xmlns:a16="http://schemas.microsoft.com/office/drawing/2014/main" id="{BCBAB8DD-8964-354F-A301-75DC085CDDEC}"/>
              </a:ext>
            </a:extLst>
          </p:cNvPr>
          <p:cNvPicPr>
            <a:picLocks noChangeAspect="1"/>
          </p:cNvPicPr>
          <p:nvPr/>
        </p:nvPicPr>
        <p:blipFill>
          <a:blip r:embed="rId14"/>
          <a:stretch>
            <a:fillRect/>
          </a:stretch>
        </p:blipFill>
        <p:spPr>
          <a:xfrm>
            <a:off x="36835608" y="10543499"/>
            <a:ext cx="11465906" cy="3608388"/>
          </a:xfrm>
          <a:prstGeom prst="rect">
            <a:avLst/>
          </a:prstGeom>
        </p:spPr>
      </p:pic>
      <p:pic>
        <p:nvPicPr>
          <p:cNvPr id="54" name="Picture 53">
            <a:extLst>
              <a:ext uri="{FF2B5EF4-FFF2-40B4-BE49-F238E27FC236}">
                <a16:creationId xmlns:a16="http://schemas.microsoft.com/office/drawing/2014/main" id="{284602E5-6A86-944B-8199-A8E9C4E180ED}"/>
              </a:ext>
            </a:extLst>
          </p:cNvPr>
          <p:cNvPicPr>
            <a:picLocks noChangeAspect="1"/>
          </p:cNvPicPr>
          <p:nvPr/>
        </p:nvPicPr>
        <p:blipFill>
          <a:blip r:embed="rId15"/>
          <a:stretch>
            <a:fillRect/>
          </a:stretch>
        </p:blipFill>
        <p:spPr>
          <a:xfrm>
            <a:off x="36835608" y="15002025"/>
            <a:ext cx="14231213" cy="2529244"/>
          </a:xfrm>
          <a:prstGeom prst="rect">
            <a:avLst/>
          </a:prstGeom>
        </p:spPr>
      </p:pic>
      <p:pic>
        <p:nvPicPr>
          <p:cNvPr id="56" name="Picture 55">
            <a:extLst>
              <a:ext uri="{FF2B5EF4-FFF2-40B4-BE49-F238E27FC236}">
                <a16:creationId xmlns:a16="http://schemas.microsoft.com/office/drawing/2014/main" id="{34282C47-1A59-7E4F-96E2-04EACE11357A}"/>
              </a:ext>
            </a:extLst>
          </p:cNvPr>
          <p:cNvPicPr>
            <a:picLocks noChangeAspect="1"/>
          </p:cNvPicPr>
          <p:nvPr/>
        </p:nvPicPr>
        <p:blipFill>
          <a:blip r:embed="rId16"/>
          <a:stretch>
            <a:fillRect/>
          </a:stretch>
        </p:blipFill>
        <p:spPr>
          <a:xfrm>
            <a:off x="36835608" y="22262187"/>
            <a:ext cx="11465906" cy="2485385"/>
          </a:xfrm>
          <a:prstGeom prst="rect">
            <a:avLst/>
          </a:prstGeom>
        </p:spPr>
      </p:pic>
      <p:pic>
        <p:nvPicPr>
          <p:cNvPr id="58" name="Picture 57">
            <a:extLst>
              <a:ext uri="{FF2B5EF4-FFF2-40B4-BE49-F238E27FC236}">
                <a16:creationId xmlns:a16="http://schemas.microsoft.com/office/drawing/2014/main" id="{1ABC9863-B777-6346-8C1D-7E1675DCBC67}"/>
              </a:ext>
            </a:extLst>
          </p:cNvPr>
          <p:cNvPicPr>
            <a:picLocks noChangeAspect="1"/>
          </p:cNvPicPr>
          <p:nvPr/>
        </p:nvPicPr>
        <p:blipFill>
          <a:blip r:embed="rId17"/>
          <a:stretch>
            <a:fillRect/>
          </a:stretch>
        </p:blipFill>
        <p:spPr>
          <a:xfrm>
            <a:off x="36835608" y="25697354"/>
            <a:ext cx="12376434" cy="3608388"/>
          </a:xfrm>
          <a:prstGeom prst="rect">
            <a:avLst/>
          </a:prstGeom>
        </p:spPr>
      </p:pic>
      <p:pic>
        <p:nvPicPr>
          <p:cNvPr id="62" name="Picture 61">
            <a:extLst>
              <a:ext uri="{FF2B5EF4-FFF2-40B4-BE49-F238E27FC236}">
                <a16:creationId xmlns:a16="http://schemas.microsoft.com/office/drawing/2014/main" id="{11239675-F460-E540-8E1A-02E4B88428DF}"/>
              </a:ext>
            </a:extLst>
          </p:cNvPr>
          <p:cNvPicPr>
            <a:picLocks noChangeAspect="1"/>
          </p:cNvPicPr>
          <p:nvPr/>
        </p:nvPicPr>
        <p:blipFill>
          <a:blip r:embed="rId18"/>
          <a:stretch>
            <a:fillRect/>
          </a:stretch>
        </p:blipFill>
        <p:spPr>
          <a:xfrm>
            <a:off x="1675869" y="12942207"/>
            <a:ext cx="15900931" cy="3347564"/>
          </a:xfrm>
          <a:prstGeom prst="rect">
            <a:avLst/>
          </a:prstGeom>
        </p:spPr>
      </p:pic>
      <p:pic>
        <p:nvPicPr>
          <p:cNvPr id="64" name="Picture 63">
            <a:extLst>
              <a:ext uri="{FF2B5EF4-FFF2-40B4-BE49-F238E27FC236}">
                <a16:creationId xmlns:a16="http://schemas.microsoft.com/office/drawing/2014/main" id="{FDA8D090-E88F-6142-BC38-B4AEE2F95002}"/>
              </a:ext>
            </a:extLst>
          </p:cNvPr>
          <p:cNvPicPr>
            <a:picLocks noChangeAspect="1"/>
          </p:cNvPicPr>
          <p:nvPr/>
        </p:nvPicPr>
        <p:blipFill>
          <a:blip r:embed="rId19"/>
          <a:stretch>
            <a:fillRect/>
          </a:stretch>
        </p:blipFill>
        <p:spPr>
          <a:xfrm>
            <a:off x="1861458" y="32186824"/>
            <a:ext cx="9974942" cy="3054343"/>
          </a:xfrm>
          <a:prstGeom prst="rect">
            <a:avLst/>
          </a:prstGeom>
        </p:spPr>
      </p:pic>
      <p:pic>
        <p:nvPicPr>
          <p:cNvPr id="68" name="Picture 67">
            <a:extLst>
              <a:ext uri="{FF2B5EF4-FFF2-40B4-BE49-F238E27FC236}">
                <a16:creationId xmlns:a16="http://schemas.microsoft.com/office/drawing/2014/main" id="{E214563B-AA42-164C-961A-4B80CA5D4218}"/>
              </a:ext>
            </a:extLst>
          </p:cNvPr>
          <p:cNvPicPr>
            <a:picLocks noChangeAspect="1"/>
          </p:cNvPicPr>
          <p:nvPr/>
        </p:nvPicPr>
        <p:blipFill>
          <a:blip r:embed="rId20"/>
          <a:stretch>
            <a:fillRect/>
          </a:stretch>
        </p:blipFill>
        <p:spPr>
          <a:xfrm>
            <a:off x="36835608" y="18749188"/>
            <a:ext cx="17232582" cy="2529244"/>
          </a:xfrm>
          <a:prstGeom prst="rect">
            <a:avLst/>
          </a:prstGeom>
        </p:spPr>
      </p:pic>
      <p:pic>
        <p:nvPicPr>
          <p:cNvPr id="77" name="Picture 76">
            <a:extLst>
              <a:ext uri="{FF2B5EF4-FFF2-40B4-BE49-F238E27FC236}">
                <a16:creationId xmlns:a16="http://schemas.microsoft.com/office/drawing/2014/main" id="{AE02CD06-F02B-2348-A37D-4285D366EEBC}"/>
              </a:ext>
            </a:extLst>
          </p:cNvPr>
          <p:cNvPicPr>
            <a:picLocks noChangeAspect="1"/>
          </p:cNvPicPr>
          <p:nvPr/>
        </p:nvPicPr>
        <p:blipFill>
          <a:blip r:embed="rId21"/>
          <a:stretch>
            <a:fillRect/>
          </a:stretch>
        </p:blipFill>
        <p:spPr>
          <a:xfrm>
            <a:off x="36835607" y="30017765"/>
            <a:ext cx="16351993" cy="2497759"/>
          </a:xfrm>
          <a:prstGeom prst="rect">
            <a:avLst/>
          </a:prstGeom>
        </p:spPr>
      </p:pic>
    </p:spTree>
    <p:extLst>
      <p:ext uri="{BB962C8B-B14F-4D97-AF65-F5344CB8AC3E}">
        <p14:creationId xmlns:p14="http://schemas.microsoft.com/office/powerpoint/2010/main" val="4204443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12788E2-69D0-0041-8469-D0FC406E2C5C}"/>
              </a:ext>
            </a:extLst>
          </p:cNvPr>
          <p:cNvSpPr txBox="1"/>
          <p:nvPr/>
        </p:nvSpPr>
        <p:spPr>
          <a:xfrm>
            <a:off x="2057400" y="3830996"/>
            <a:ext cx="29641800" cy="3785652"/>
          </a:xfrm>
          <a:prstGeom prst="rect">
            <a:avLst/>
          </a:prstGeom>
          <a:noFill/>
        </p:spPr>
        <p:txBody>
          <a:bodyPr wrap="square" rtlCol="0">
            <a:spAutoFit/>
          </a:bodyPr>
          <a:lstStyle/>
          <a:p>
            <a:r>
              <a:rPr lang="en-US" sz="6000" b="1" dirty="0"/>
              <a:t>FUNDING LOGOS</a:t>
            </a:r>
          </a:p>
          <a:p>
            <a:r>
              <a:rPr lang="en-US" sz="6000" dirty="0"/>
              <a:t>Here are some common funding support logos that you can copy and paste onto your poster page. These logos are the most up to date versions as of October 2018. Some logos have variants and you can choose whichever works better for your poster. </a:t>
            </a:r>
          </a:p>
        </p:txBody>
      </p:sp>
      <p:sp>
        <p:nvSpPr>
          <p:cNvPr id="8" name="TextBox 7">
            <a:extLst>
              <a:ext uri="{FF2B5EF4-FFF2-40B4-BE49-F238E27FC236}">
                <a16:creationId xmlns:a16="http://schemas.microsoft.com/office/drawing/2014/main" id="{A93E2CFF-59C7-1245-B2AE-D5597191A327}"/>
              </a:ext>
            </a:extLst>
          </p:cNvPr>
          <p:cNvSpPr txBox="1"/>
          <p:nvPr/>
        </p:nvSpPr>
        <p:spPr>
          <a:xfrm>
            <a:off x="1861458" y="1273629"/>
            <a:ext cx="26720800" cy="2215991"/>
          </a:xfrm>
          <a:prstGeom prst="rect">
            <a:avLst/>
          </a:prstGeom>
          <a:noFill/>
        </p:spPr>
        <p:txBody>
          <a:bodyPr wrap="square" rtlCol="0">
            <a:spAutoFit/>
          </a:bodyPr>
          <a:lstStyle/>
          <a:p>
            <a:r>
              <a:rPr lang="en-US" sz="13800" b="1" dirty="0">
                <a:solidFill>
                  <a:srgbClr val="BF5700"/>
                </a:solidFill>
              </a:rPr>
              <a:t>LOGOS</a:t>
            </a:r>
          </a:p>
        </p:txBody>
      </p:sp>
      <p:pic>
        <p:nvPicPr>
          <p:cNvPr id="52" name="Picture 51">
            <a:extLst>
              <a:ext uri="{FF2B5EF4-FFF2-40B4-BE49-F238E27FC236}">
                <a16:creationId xmlns:a16="http://schemas.microsoft.com/office/drawing/2014/main" id="{6946CFED-2465-474C-BE90-1C4C4AF8176F}"/>
              </a:ext>
            </a:extLst>
          </p:cNvPr>
          <p:cNvPicPr>
            <a:picLocks noChangeAspect="1"/>
          </p:cNvPicPr>
          <p:nvPr/>
        </p:nvPicPr>
        <p:blipFill>
          <a:blip r:embed="rId2"/>
          <a:stretch>
            <a:fillRect/>
          </a:stretch>
        </p:blipFill>
        <p:spPr>
          <a:xfrm>
            <a:off x="41762367" y="5238453"/>
            <a:ext cx="7553980" cy="3021592"/>
          </a:xfrm>
          <a:prstGeom prst="rect">
            <a:avLst/>
          </a:prstGeom>
        </p:spPr>
      </p:pic>
      <p:pic>
        <p:nvPicPr>
          <p:cNvPr id="53" name="Picture 52">
            <a:extLst>
              <a:ext uri="{FF2B5EF4-FFF2-40B4-BE49-F238E27FC236}">
                <a16:creationId xmlns:a16="http://schemas.microsoft.com/office/drawing/2014/main" id="{2B0AD533-EA81-1C45-9AF5-85169AA1D1DB}"/>
              </a:ext>
            </a:extLst>
          </p:cNvPr>
          <p:cNvPicPr>
            <a:picLocks noChangeAspect="1"/>
          </p:cNvPicPr>
          <p:nvPr/>
        </p:nvPicPr>
        <p:blipFill>
          <a:blip r:embed="rId3"/>
          <a:stretch>
            <a:fillRect/>
          </a:stretch>
        </p:blipFill>
        <p:spPr>
          <a:xfrm>
            <a:off x="39104253" y="18296916"/>
            <a:ext cx="9798759" cy="3220889"/>
          </a:xfrm>
          <a:prstGeom prst="rect">
            <a:avLst/>
          </a:prstGeom>
        </p:spPr>
      </p:pic>
      <p:pic>
        <p:nvPicPr>
          <p:cNvPr id="54" name="Picture 53">
            <a:extLst>
              <a:ext uri="{FF2B5EF4-FFF2-40B4-BE49-F238E27FC236}">
                <a16:creationId xmlns:a16="http://schemas.microsoft.com/office/drawing/2014/main" id="{D796E155-EA8B-6A43-9014-79FA12542EFE}"/>
              </a:ext>
            </a:extLst>
          </p:cNvPr>
          <p:cNvPicPr>
            <a:picLocks noChangeAspect="1"/>
          </p:cNvPicPr>
          <p:nvPr/>
        </p:nvPicPr>
        <p:blipFill>
          <a:blip r:embed="rId4"/>
          <a:stretch>
            <a:fillRect/>
          </a:stretch>
        </p:blipFill>
        <p:spPr>
          <a:xfrm>
            <a:off x="24138688" y="29257874"/>
            <a:ext cx="7969220" cy="6542631"/>
          </a:xfrm>
          <a:prstGeom prst="rect">
            <a:avLst/>
          </a:prstGeom>
        </p:spPr>
      </p:pic>
      <p:pic>
        <p:nvPicPr>
          <p:cNvPr id="55" name="Picture 54">
            <a:extLst>
              <a:ext uri="{FF2B5EF4-FFF2-40B4-BE49-F238E27FC236}">
                <a16:creationId xmlns:a16="http://schemas.microsoft.com/office/drawing/2014/main" id="{B09B9431-7F3E-EE41-B931-5BDB5E02C61A}"/>
              </a:ext>
            </a:extLst>
          </p:cNvPr>
          <p:cNvPicPr>
            <a:picLocks noChangeAspect="1"/>
          </p:cNvPicPr>
          <p:nvPr/>
        </p:nvPicPr>
        <p:blipFill>
          <a:blip r:embed="rId5"/>
          <a:stretch>
            <a:fillRect/>
          </a:stretch>
        </p:blipFill>
        <p:spPr>
          <a:xfrm>
            <a:off x="11751653" y="29636379"/>
            <a:ext cx="10643942" cy="2581946"/>
          </a:xfrm>
          <a:prstGeom prst="rect">
            <a:avLst/>
          </a:prstGeom>
        </p:spPr>
      </p:pic>
      <p:pic>
        <p:nvPicPr>
          <p:cNvPr id="56" name="Picture 55">
            <a:extLst>
              <a:ext uri="{FF2B5EF4-FFF2-40B4-BE49-F238E27FC236}">
                <a16:creationId xmlns:a16="http://schemas.microsoft.com/office/drawing/2014/main" id="{82B18969-6368-7947-B486-3CBCA673E2A5}"/>
              </a:ext>
            </a:extLst>
          </p:cNvPr>
          <p:cNvPicPr>
            <a:picLocks noChangeAspect="1"/>
          </p:cNvPicPr>
          <p:nvPr/>
        </p:nvPicPr>
        <p:blipFill>
          <a:blip r:embed="rId6"/>
          <a:stretch>
            <a:fillRect/>
          </a:stretch>
        </p:blipFill>
        <p:spPr>
          <a:xfrm>
            <a:off x="11389971" y="32946641"/>
            <a:ext cx="11084845" cy="3219884"/>
          </a:xfrm>
          <a:prstGeom prst="rect">
            <a:avLst/>
          </a:prstGeom>
        </p:spPr>
      </p:pic>
      <p:pic>
        <p:nvPicPr>
          <p:cNvPr id="57" name="Picture 56">
            <a:extLst>
              <a:ext uri="{FF2B5EF4-FFF2-40B4-BE49-F238E27FC236}">
                <a16:creationId xmlns:a16="http://schemas.microsoft.com/office/drawing/2014/main" id="{385EAAE8-0EF5-6D46-87C0-0336BB156FEE}"/>
              </a:ext>
            </a:extLst>
          </p:cNvPr>
          <p:cNvPicPr>
            <a:picLocks noChangeAspect="1"/>
          </p:cNvPicPr>
          <p:nvPr/>
        </p:nvPicPr>
        <p:blipFill>
          <a:blip r:embed="rId7"/>
          <a:stretch>
            <a:fillRect/>
          </a:stretch>
        </p:blipFill>
        <p:spPr>
          <a:xfrm>
            <a:off x="2137478" y="23261309"/>
            <a:ext cx="16383323" cy="2700548"/>
          </a:xfrm>
          <a:prstGeom prst="rect">
            <a:avLst/>
          </a:prstGeom>
        </p:spPr>
      </p:pic>
      <p:pic>
        <p:nvPicPr>
          <p:cNvPr id="58" name="Picture 57">
            <a:extLst>
              <a:ext uri="{FF2B5EF4-FFF2-40B4-BE49-F238E27FC236}">
                <a16:creationId xmlns:a16="http://schemas.microsoft.com/office/drawing/2014/main" id="{1A8915AE-1414-8342-AE51-3FF98C83AEDA}"/>
              </a:ext>
            </a:extLst>
          </p:cNvPr>
          <p:cNvPicPr>
            <a:picLocks noChangeAspect="1"/>
          </p:cNvPicPr>
          <p:nvPr/>
        </p:nvPicPr>
        <p:blipFill>
          <a:blip r:embed="rId8"/>
          <a:stretch>
            <a:fillRect/>
          </a:stretch>
        </p:blipFill>
        <p:spPr>
          <a:xfrm>
            <a:off x="2113437" y="27066502"/>
            <a:ext cx="8695936" cy="2650190"/>
          </a:xfrm>
          <a:prstGeom prst="rect">
            <a:avLst/>
          </a:prstGeom>
        </p:spPr>
      </p:pic>
      <p:pic>
        <p:nvPicPr>
          <p:cNvPr id="59" name="Picture 58">
            <a:extLst>
              <a:ext uri="{FF2B5EF4-FFF2-40B4-BE49-F238E27FC236}">
                <a16:creationId xmlns:a16="http://schemas.microsoft.com/office/drawing/2014/main" id="{A0F537BB-3F29-6D4F-BF6B-AA8B4CC2E66A}"/>
              </a:ext>
            </a:extLst>
          </p:cNvPr>
          <p:cNvPicPr>
            <a:picLocks noChangeAspect="1"/>
          </p:cNvPicPr>
          <p:nvPr/>
        </p:nvPicPr>
        <p:blipFill>
          <a:blip r:embed="rId9"/>
          <a:stretch>
            <a:fillRect/>
          </a:stretch>
        </p:blipFill>
        <p:spPr>
          <a:xfrm>
            <a:off x="2136831" y="31435315"/>
            <a:ext cx="7098187" cy="4620519"/>
          </a:xfrm>
          <a:prstGeom prst="rect">
            <a:avLst/>
          </a:prstGeom>
        </p:spPr>
      </p:pic>
      <p:pic>
        <p:nvPicPr>
          <p:cNvPr id="60" name="Picture 59">
            <a:extLst>
              <a:ext uri="{FF2B5EF4-FFF2-40B4-BE49-F238E27FC236}">
                <a16:creationId xmlns:a16="http://schemas.microsoft.com/office/drawing/2014/main" id="{835363AA-9434-2841-8371-FA23F615BD14}"/>
              </a:ext>
            </a:extLst>
          </p:cNvPr>
          <p:cNvPicPr>
            <a:picLocks noChangeAspect="1"/>
          </p:cNvPicPr>
          <p:nvPr/>
        </p:nvPicPr>
        <p:blipFill>
          <a:blip r:embed="rId10"/>
          <a:stretch>
            <a:fillRect/>
          </a:stretch>
        </p:blipFill>
        <p:spPr>
          <a:xfrm>
            <a:off x="39594640" y="11994109"/>
            <a:ext cx="7704000" cy="5495521"/>
          </a:xfrm>
          <a:prstGeom prst="rect">
            <a:avLst/>
          </a:prstGeom>
        </p:spPr>
      </p:pic>
      <p:pic>
        <p:nvPicPr>
          <p:cNvPr id="61" name="Picture 60">
            <a:extLst>
              <a:ext uri="{FF2B5EF4-FFF2-40B4-BE49-F238E27FC236}">
                <a16:creationId xmlns:a16="http://schemas.microsoft.com/office/drawing/2014/main" id="{E7D6B430-77AE-9147-9A17-903EBE561B4B}"/>
              </a:ext>
            </a:extLst>
          </p:cNvPr>
          <p:cNvPicPr>
            <a:picLocks noChangeAspect="1"/>
          </p:cNvPicPr>
          <p:nvPr/>
        </p:nvPicPr>
        <p:blipFill>
          <a:blip r:embed="rId11"/>
          <a:stretch>
            <a:fillRect/>
          </a:stretch>
        </p:blipFill>
        <p:spPr>
          <a:xfrm>
            <a:off x="29137724" y="12865112"/>
            <a:ext cx="9128371" cy="3932221"/>
          </a:xfrm>
          <a:prstGeom prst="rect">
            <a:avLst/>
          </a:prstGeom>
        </p:spPr>
      </p:pic>
      <p:pic>
        <p:nvPicPr>
          <p:cNvPr id="62" name="Picture 61">
            <a:extLst>
              <a:ext uri="{FF2B5EF4-FFF2-40B4-BE49-F238E27FC236}">
                <a16:creationId xmlns:a16="http://schemas.microsoft.com/office/drawing/2014/main" id="{76787389-D8F9-A649-AC36-58DBC0A7337E}"/>
              </a:ext>
            </a:extLst>
          </p:cNvPr>
          <p:cNvPicPr>
            <a:picLocks noChangeAspect="1"/>
          </p:cNvPicPr>
          <p:nvPr/>
        </p:nvPicPr>
        <p:blipFill>
          <a:blip r:embed="rId12"/>
          <a:stretch>
            <a:fillRect/>
          </a:stretch>
        </p:blipFill>
        <p:spPr>
          <a:xfrm>
            <a:off x="9362140" y="8355218"/>
            <a:ext cx="5874265" cy="5489300"/>
          </a:xfrm>
          <a:prstGeom prst="rect">
            <a:avLst/>
          </a:prstGeom>
        </p:spPr>
      </p:pic>
      <p:pic>
        <p:nvPicPr>
          <p:cNvPr id="63" name="Picture 62">
            <a:extLst>
              <a:ext uri="{FF2B5EF4-FFF2-40B4-BE49-F238E27FC236}">
                <a16:creationId xmlns:a16="http://schemas.microsoft.com/office/drawing/2014/main" id="{FA6466AA-90B2-B045-AD2F-A1C93AAAF31D}"/>
              </a:ext>
            </a:extLst>
          </p:cNvPr>
          <p:cNvPicPr>
            <a:picLocks noChangeAspect="1"/>
          </p:cNvPicPr>
          <p:nvPr/>
        </p:nvPicPr>
        <p:blipFill>
          <a:blip r:embed="rId13"/>
          <a:stretch>
            <a:fillRect/>
          </a:stretch>
        </p:blipFill>
        <p:spPr>
          <a:xfrm>
            <a:off x="1322051" y="8140968"/>
            <a:ext cx="7478976" cy="5235283"/>
          </a:xfrm>
          <a:prstGeom prst="rect">
            <a:avLst/>
          </a:prstGeom>
        </p:spPr>
      </p:pic>
      <p:pic>
        <p:nvPicPr>
          <p:cNvPr id="64" name="Picture 63">
            <a:extLst>
              <a:ext uri="{FF2B5EF4-FFF2-40B4-BE49-F238E27FC236}">
                <a16:creationId xmlns:a16="http://schemas.microsoft.com/office/drawing/2014/main" id="{B77E9605-5BFA-7C45-B38A-88C761E278F2}"/>
              </a:ext>
            </a:extLst>
          </p:cNvPr>
          <p:cNvPicPr>
            <a:picLocks noChangeAspect="1"/>
          </p:cNvPicPr>
          <p:nvPr/>
        </p:nvPicPr>
        <p:blipFill>
          <a:blip r:embed="rId14"/>
          <a:stretch>
            <a:fillRect/>
          </a:stretch>
        </p:blipFill>
        <p:spPr>
          <a:xfrm>
            <a:off x="41469314" y="29168573"/>
            <a:ext cx="7221477" cy="7255027"/>
          </a:xfrm>
          <a:prstGeom prst="rect">
            <a:avLst/>
          </a:prstGeom>
        </p:spPr>
      </p:pic>
      <p:pic>
        <p:nvPicPr>
          <p:cNvPr id="65" name="Picture 64">
            <a:extLst>
              <a:ext uri="{FF2B5EF4-FFF2-40B4-BE49-F238E27FC236}">
                <a16:creationId xmlns:a16="http://schemas.microsoft.com/office/drawing/2014/main" id="{A02D3BBA-36DF-1449-AEE7-9FD1EB82411C}"/>
              </a:ext>
            </a:extLst>
          </p:cNvPr>
          <p:cNvPicPr>
            <a:picLocks noChangeAspect="1"/>
          </p:cNvPicPr>
          <p:nvPr/>
        </p:nvPicPr>
        <p:blipFill>
          <a:blip r:embed="rId15"/>
          <a:stretch>
            <a:fillRect/>
          </a:stretch>
        </p:blipFill>
        <p:spPr>
          <a:xfrm>
            <a:off x="1632858" y="17353474"/>
            <a:ext cx="8934827" cy="4953865"/>
          </a:xfrm>
          <a:prstGeom prst="rect">
            <a:avLst/>
          </a:prstGeom>
        </p:spPr>
      </p:pic>
      <p:pic>
        <p:nvPicPr>
          <p:cNvPr id="66" name="Picture 65">
            <a:extLst>
              <a:ext uri="{FF2B5EF4-FFF2-40B4-BE49-F238E27FC236}">
                <a16:creationId xmlns:a16="http://schemas.microsoft.com/office/drawing/2014/main" id="{3036C2AA-678C-324A-A58A-B2EF392E1F94}"/>
              </a:ext>
            </a:extLst>
          </p:cNvPr>
          <p:cNvPicPr>
            <a:picLocks noChangeAspect="1"/>
          </p:cNvPicPr>
          <p:nvPr/>
        </p:nvPicPr>
        <p:blipFill>
          <a:blip r:embed="rId16"/>
          <a:stretch>
            <a:fillRect/>
          </a:stretch>
        </p:blipFill>
        <p:spPr>
          <a:xfrm>
            <a:off x="1942495" y="13739749"/>
            <a:ext cx="12491989" cy="2524288"/>
          </a:xfrm>
          <a:prstGeom prst="rect">
            <a:avLst/>
          </a:prstGeom>
        </p:spPr>
      </p:pic>
      <p:pic>
        <p:nvPicPr>
          <p:cNvPr id="67" name="Picture 66">
            <a:extLst>
              <a:ext uri="{FF2B5EF4-FFF2-40B4-BE49-F238E27FC236}">
                <a16:creationId xmlns:a16="http://schemas.microsoft.com/office/drawing/2014/main" id="{38631AEA-0CD5-1F4F-A37C-D12D9B1A38DD}"/>
              </a:ext>
            </a:extLst>
          </p:cNvPr>
          <p:cNvPicPr>
            <a:picLocks noChangeAspect="1"/>
          </p:cNvPicPr>
          <p:nvPr/>
        </p:nvPicPr>
        <p:blipFill>
          <a:blip r:embed="rId17"/>
          <a:stretch>
            <a:fillRect/>
          </a:stretch>
        </p:blipFill>
        <p:spPr>
          <a:xfrm>
            <a:off x="34836878" y="8665154"/>
            <a:ext cx="15295507" cy="2310259"/>
          </a:xfrm>
          <a:prstGeom prst="rect">
            <a:avLst/>
          </a:prstGeom>
        </p:spPr>
      </p:pic>
      <p:pic>
        <p:nvPicPr>
          <p:cNvPr id="68" name="Picture 67">
            <a:extLst>
              <a:ext uri="{FF2B5EF4-FFF2-40B4-BE49-F238E27FC236}">
                <a16:creationId xmlns:a16="http://schemas.microsoft.com/office/drawing/2014/main" id="{2DD40734-3216-484A-BB6E-9F0EC27F929F}"/>
              </a:ext>
            </a:extLst>
          </p:cNvPr>
          <p:cNvPicPr>
            <a:picLocks noChangeAspect="1"/>
          </p:cNvPicPr>
          <p:nvPr/>
        </p:nvPicPr>
        <p:blipFill>
          <a:blip r:embed="rId18"/>
          <a:stretch>
            <a:fillRect/>
          </a:stretch>
        </p:blipFill>
        <p:spPr>
          <a:xfrm>
            <a:off x="15797518" y="13685048"/>
            <a:ext cx="11859748" cy="2821601"/>
          </a:xfrm>
          <a:prstGeom prst="rect">
            <a:avLst/>
          </a:prstGeom>
        </p:spPr>
      </p:pic>
      <p:pic>
        <p:nvPicPr>
          <p:cNvPr id="69" name="Picture 68">
            <a:extLst>
              <a:ext uri="{FF2B5EF4-FFF2-40B4-BE49-F238E27FC236}">
                <a16:creationId xmlns:a16="http://schemas.microsoft.com/office/drawing/2014/main" id="{021EEB12-3EE0-754A-BFF4-2983397189D7}"/>
              </a:ext>
            </a:extLst>
          </p:cNvPr>
          <p:cNvPicPr>
            <a:picLocks noChangeAspect="1"/>
          </p:cNvPicPr>
          <p:nvPr/>
        </p:nvPicPr>
        <p:blipFill>
          <a:blip r:embed="rId19"/>
          <a:stretch>
            <a:fillRect/>
          </a:stretch>
        </p:blipFill>
        <p:spPr>
          <a:xfrm>
            <a:off x="11896230" y="17609062"/>
            <a:ext cx="9895272" cy="4028790"/>
          </a:xfrm>
          <a:prstGeom prst="rect">
            <a:avLst/>
          </a:prstGeom>
        </p:spPr>
      </p:pic>
      <p:pic>
        <p:nvPicPr>
          <p:cNvPr id="70" name="Picture 69">
            <a:extLst>
              <a:ext uri="{FF2B5EF4-FFF2-40B4-BE49-F238E27FC236}">
                <a16:creationId xmlns:a16="http://schemas.microsoft.com/office/drawing/2014/main" id="{388E6D00-D771-8E4F-82F5-59E598C0AFF5}"/>
              </a:ext>
            </a:extLst>
          </p:cNvPr>
          <p:cNvPicPr>
            <a:picLocks noChangeAspect="1"/>
          </p:cNvPicPr>
          <p:nvPr/>
        </p:nvPicPr>
        <p:blipFill>
          <a:blip r:embed="rId20"/>
          <a:stretch>
            <a:fillRect/>
          </a:stretch>
        </p:blipFill>
        <p:spPr>
          <a:xfrm>
            <a:off x="23941650" y="24571330"/>
            <a:ext cx="16243597" cy="2726604"/>
          </a:xfrm>
          <a:prstGeom prst="rect">
            <a:avLst/>
          </a:prstGeom>
        </p:spPr>
      </p:pic>
      <p:pic>
        <p:nvPicPr>
          <p:cNvPr id="71" name="Picture 70">
            <a:extLst>
              <a:ext uri="{FF2B5EF4-FFF2-40B4-BE49-F238E27FC236}">
                <a16:creationId xmlns:a16="http://schemas.microsoft.com/office/drawing/2014/main" id="{829E3EE7-5BA7-8F4E-8118-5F6FB62ECEEE}"/>
              </a:ext>
            </a:extLst>
          </p:cNvPr>
          <p:cNvPicPr>
            <a:picLocks noChangeAspect="1"/>
          </p:cNvPicPr>
          <p:nvPr/>
        </p:nvPicPr>
        <p:blipFill>
          <a:blip r:embed="rId21"/>
          <a:stretch>
            <a:fillRect/>
          </a:stretch>
        </p:blipFill>
        <p:spPr>
          <a:xfrm>
            <a:off x="23941650" y="17961055"/>
            <a:ext cx="14363971" cy="4650336"/>
          </a:xfrm>
          <a:prstGeom prst="rect">
            <a:avLst/>
          </a:prstGeom>
        </p:spPr>
      </p:pic>
      <p:pic>
        <p:nvPicPr>
          <p:cNvPr id="72" name="Picture 71">
            <a:extLst>
              <a:ext uri="{FF2B5EF4-FFF2-40B4-BE49-F238E27FC236}">
                <a16:creationId xmlns:a16="http://schemas.microsoft.com/office/drawing/2014/main" id="{8B1E7073-E13C-FC42-B511-9448E5F0EA5F}"/>
              </a:ext>
            </a:extLst>
          </p:cNvPr>
          <p:cNvPicPr>
            <a:picLocks noChangeAspect="1"/>
          </p:cNvPicPr>
          <p:nvPr/>
        </p:nvPicPr>
        <p:blipFill>
          <a:blip r:embed="rId22"/>
          <a:stretch>
            <a:fillRect/>
          </a:stretch>
        </p:blipFill>
        <p:spPr>
          <a:xfrm>
            <a:off x="16907802" y="8805460"/>
            <a:ext cx="16478295" cy="2535122"/>
          </a:xfrm>
          <a:prstGeom prst="rect">
            <a:avLst/>
          </a:prstGeom>
        </p:spPr>
      </p:pic>
      <p:pic>
        <p:nvPicPr>
          <p:cNvPr id="73" name="Picture 72">
            <a:extLst>
              <a:ext uri="{FF2B5EF4-FFF2-40B4-BE49-F238E27FC236}">
                <a16:creationId xmlns:a16="http://schemas.microsoft.com/office/drawing/2014/main" id="{36D1E99B-B1EB-4E40-A3F8-42E6BD70B1E3}"/>
              </a:ext>
            </a:extLst>
          </p:cNvPr>
          <p:cNvPicPr>
            <a:picLocks noChangeAspect="1"/>
          </p:cNvPicPr>
          <p:nvPr/>
        </p:nvPicPr>
        <p:blipFill>
          <a:blip r:embed="rId23"/>
          <a:stretch>
            <a:fillRect/>
          </a:stretch>
        </p:blipFill>
        <p:spPr>
          <a:xfrm>
            <a:off x="32910414" y="28186661"/>
            <a:ext cx="7756393" cy="4257501"/>
          </a:xfrm>
          <a:prstGeom prst="rect">
            <a:avLst/>
          </a:prstGeom>
        </p:spPr>
      </p:pic>
      <p:pic>
        <p:nvPicPr>
          <p:cNvPr id="74" name="Picture 73">
            <a:extLst>
              <a:ext uri="{FF2B5EF4-FFF2-40B4-BE49-F238E27FC236}">
                <a16:creationId xmlns:a16="http://schemas.microsoft.com/office/drawing/2014/main" id="{93DA32F6-3EAF-404B-8BE0-12DE6FD354E4}"/>
              </a:ext>
            </a:extLst>
          </p:cNvPr>
          <p:cNvPicPr>
            <a:picLocks noChangeAspect="1"/>
          </p:cNvPicPr>
          <p:nvPr/>
        </p:nvPicPr>
        <p:blipFill>
          <a:blip r:embed="rId24"/>
          <a:stretch>
            <a:fillRect/>
          </a:stretch>
        </p:blipFill>
        <p:spPr>
          <a:xfrm>
            <a:off x="32366455" y="33773704"/>
            <a:ext cx="8844311" cy="2733526"/>
          </a:xfrm>
          <a:prstGeom prst="rect">
            <a:avLst/>
          </a:prstGeom>
        </p:spPr>
      </p:pic>
    </p:spTree>
    <p:extLst>
      <p:ext uri="{BB962C8B-B14F-4D97-AF65-F5344CB8AC3E}">
        <p14:creationId xmlns:p14="http://schemas.microsoft.com/office/powerpoint/2010/main" val="248844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2FF"/>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200" b="1" dirty="0">
                <a:latin typeface="Neue Haas Grotesk Text Pro" panose="020B0504020202020204" pitchFamily="34" charset="0"/>
                <a:cs typeface="Arial" panose="020B0604020202020204" pitchFamily="34" charset="0"/>
              </a:rPr>
              <a:t>Introduction</a:t>
            </a:r>
            <a:endParaRPr lang="en-US" sz="6200" dirty="0">
              <a:latin typeface="Neue Haas Grotesk Text Pro" panose="020B05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7971413"/>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use data from the Hobby-Eberly Telescope Dark Energy Experiment (HETDEX) to  </a:t>
            </a:r>
            <a:r>
              <a:rPr lang="en-US" sz="3200" dirty="0" err="1">
                <a:latin typeface="Neue Haas Grotesk Text Pro" panose="020B0504020202020204" pitchFamily="34" charset="0"/>
                <a:cs typeface="Arial" panose="020B0604020202020204" pitchFamily="34" charset="0"/>
              </a:rPr>
              <a:t>Imintem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porro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debitis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itius</a:t>
            </a:r>
            <a:r>
              <a:rPr lang="en-US" sz="3200" dirty="0">
                <a:latin typeface="Neue Haas Grotesk Text Pro" panose="020B0504020202020204" pitchFamily="34" charset="0"/>
                <a:cs typeface="Arial" panose="020B0604020202020204" pitchFamily="34" charset="0"/>
              </a:rPr>
              <a:t>, nus id quat animus </a:t>
            </a:r>
            <a:r>
              <a:rPr lang="en-US" sz="3200" dirty="0" err="1">
                <a:latin typeface="Neue Haas Grotesk Text Pro" panose="020B0504020202020204" pitchFamily="34" charset="0"/>
                <a:cs typeface="Arial" panose="020B0604020202020204" pitchFamily="34" charset="0"/>
              </a:rPr>
              <a:t>auda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platust</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imin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perovitasped</a:t>
            </a:r>
            <a:r>
              <a:rPr lang="en-US" sz="3200" dirty="0">
                <a:latin typeface="Neue Haas Grotesk Text Pro" panose="020B0504020202020204" pitchFamily="34" charset="0"/>
                <a:cs typeface="Arial" panose="020B0604020202020204" pitchFamily="34" charset="0"/>
              </a:rPr>
              <a:t> es </a:t>
            </a:r>
            <a:r>
              <a:rPr lang="en-US" sz="3200" dirty="0" err="1">
                <a:latin typeface="Neue Haas Grotesk Text Pro" panose="020B0504020202020204" pitchFamily="34" charset="0"/>
                <a:cs typeface="Arial" panose="020B0604020202020204" pitchFamily="34" charset="0"/>
              </a:rPr>
              <a:t>ipsus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maios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eume</a:t>
            </a:r>
            <a:r>
              <a:rPr lang="en-US" sz="3200" dirty="0">
                <a:latin typeface="Neue Haas Grotesk Text Pro" panose="020B0504020202020204" pitchFamily="34" charset="0"/>
                <a:cs typeface="Arial" panose="020B0604020202020204" pitchFamily="34" charset="0"/>
              </a:rPr>
              <a:t> di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a </a:t>
            </a:r>
            <a:r>
              <a:rPr lang="en-US" sz="3200" dirty="0" err="1">
                <a:latin typeface="Neue Haas Grotesk Text Pro" panose="020B0504020202020204" pitchFamily="34" charset="0"/>
                <a:cs typeface="Arial" panose="020B0604020202020204" pitchFamily="34" charset="0"/>
              </a:rPr>
              <a:t>dolupit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sequam</a:t>
            </a:r>
            <a:r>
              <a:rPr lang="en-US" sz="3200" dirty="0">
                <a:latin typeface="Neue Haas Grotesk Text Pro" panose="020B0504020202020204" pitchFamily="34" charset="0"/>
                <a:cs typeface="Arial" panose="020B0604020202020204" pitchFamily="34" charset="0"/>
              </a:rPr>
              <a:t>, serio </a:t>
            </a:r>
            <a:r>
              <a:rPr lang="en-US" sz="3200" dirty="0" err="1">
                <a:latin typeface="Neue Haas Grotesk Text Pro" panose="020B0504020202020204" pitchFamily="34" charset="0"/>
                <a:cs typeface="Arial" panose="020B0604020202020204" pitchFamily="34" charset="0"/>
              </a:rPr>
              <a:t>bea</a:t>
            </a:r>
            <a:r>
              <a:rPr lang="en-US" sz="3200" dirty="0">
                <a:latin typeface="Neue Haas Grotesk Text Pro" panose="020B0504020202020204" pitchFamily="34" charset="0"/>
                <a:cs typeface="Arial" panose="020B0604020202020204" pitchFamily="34" charset="0"/>
              </a:rPr>
              <a:t> natis </a:t>
            </a:r>
            <a:r>
              <a:rPr lang="en-US" sz="3200" dirty="0" err="1">
                <a:latin typeface="Neue Haas Grotesk Text Pro" panose="020B0504020202020204" pitchFamily="34" charset="0"/>
                <a:cs typeface="Arial" panose="020B0604020202020204" pitchFamily="34" charset="0"/>
              </a:rPr>
              <a:t>dolupta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simperiae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nate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molorum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ulparis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magnieniam</a:t>
            </a:r>
            <a:r>
              <a:rPr lang="en-US" sz="3200" dirty="0">
                <a:latin typeface="Neue Haas Grotesk Text Pro" panose="020B0504020202020204" pitchFamily="34" charset="0"/>
                <a:cs typeface="Arial" panose="020B0604020202020204" pitchFamily="34" charset="0"/>
              </a:rPr>
              <a:t>, to </a:t>
            </a:r>
            <a:r>
              <a:rPr lang="en-US" sz="3200" dirty="0" err="1">
                <a:latin typeface="Neue Haas Grotesk Text Pro" panose="020B0504020202020204" pitchFamily="34" charset="0"/>
                <a:cs typeface="Arial" panose="020B0604020202020204" pitchFamily="34" charset="0"/>
              </a:rPr>
              <a:t>intotatur</a:t>
            </a:r>
            <a:r>
              <a:rPr lang="en-US" sz="3200" dirty="0">
                <a:latin typeface="Neue Haas Grotesk Text Pro" panose="020B0504020202020204" pitchFamily="34" charset="0"/>
                <a:cs typeface="Arial" panose="020B0604020202020204" pitchFamily="34" charset="0"/>
              </a:rPr>
              <a:t>?</a:t>
            </a:r>
          </a:p>
          <a:p>
            <a:r>
              <a:rPr lang="en-US" sz="3200" dirty="0" err="1">
                <a:latin typeface="Neue Haas Grotesk Text Pro" panose="020B0504020202020204" pitchFamily="34" charset="0"/>
                <a:cs typeface="Arial" panose="020B0604020202020204" pitchFamily="34" charset="0"/>
              </a:rPr>
              <a:t>Sunto</a:t>
            </a:r>
            <a:r>
              <a:rPr lang="en-US" sz="3200" dirty="0">
                <a:latin typeface="Neue Haas Grotesk Text Pro" panose="020B0504020202020204" pitchFamily="34" charset="0"/>
                <a:cs typeface="Arial" panose="020B0604020202020204" pitchFamily="34" charset="0"/>
              </a:rPr>
              <a:t> into </a:t>
            </a:r>
            <a:r>
              <a:rPr lang="en-US" sz="3200" dirty="0" err="1">
                <a:latin typeface="Neue Haas Grotesk Text Pro" panose="020B0504020202020204" pitchFamily="34" charset="0"/>
                <a:cs typeface="Arial" panose="020B0604020202020204" pitchFamily="34" charset="0"/>
              </a:rPr>
              <a:t>temperi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aturerum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identio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nsectatem</a:t>
            </a:r>
            <a:r>
              <a:rPr lang="en-US" sz="3200" dirty="0">
                <a:latin typeface="Neue Haas Grotesk Text Pro" panose="020B0504020202020204" pitchFamily="34" charset="0"/>
                <a:cs typeface="Arial" panose="020B0604020202020204" pitchFamily="34" charset="0"/>
              </a:rPr>
              <a:t> quo </a:t>
            </a:r>
            <a:r>
              <a:rPr lang="en-US" sz="3200" dirty="0" err="1">
                <a:latin typeface="Neue Haas Grotesk Text Pro" panose="020B0504020202020204" pitchFamily="34" charset="0"/>
                <a:cs typeface="Arial" panose="020B0604020202020204" pitchFamily="34" charset="0"/>
              </a:rPr>
              <a:t>dolorum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fuga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Itiatur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vendus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quodis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reria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volupienis</a:t>
            </a:r>
            <a:r>
              <a:rPr lang="en-US" sz="3200" dirty="0">
                <a:latin typeface="Neue Haas Grotesk Text Pro" panose="020B0504020202020204" pitchFamily="34" charset="0"/>
                <a:cs typeface="Arial" panose="020B0604020202020204" pitchFamily="34" charset="0"/>
              </a:rPr>
              <a:t> con </a:t>
            </a:r>
            <a:r>
              <a:rPr lang="en-US" sz="3200" dirty="0" err="1">
                <a:latin typeface="Neue Haas Grotesk Text Pro" panose="020B0504020202020204" pitchFamily="34" charset="0"/>
                <a:cs typeface="Arial" panose="020B0604020202020204" pitchFamily="34" charset="0"/>
              </a:rPr>
              <a:t>posto</a:t>
            </a:r>
            <a:r>
              <a:rPr lang="en-US" sz="3200" dirty="0">
                <a:latin typeface="Neue Haas Grotesk Text Pro" panose="020B0504020202020204" pitchFamily="34" charset="0"/>
                <a:cs typeface="Arial" panose="020B0604020202020204" pitchFamily="34" charset="0"/>
              </a:rPr>
              <a:t> dolor </a:t>
            </a:r>
            <a:r>
              <a:rPr lang="en-US" sz="3200" dirty="0" err="1">
                <a:latin typeface="Neue Haas Grotesk Text Pro" panose="020B0504020202020204" pitchFamily="34" charset="0"/>
                <a:cs typeface="Arial" panose="020B0604020202020204" pitchFamily="34" charset="0"/>
              </a:rPr>
              <a:t>sam</a:t>
            </a:r>
            <a:r>
              <a:rPr lang="en-US" sz="3200" dirty="0">
                <a:latin typeface="Neue Haas Grotesk Text Pro" panose="020B0504020202020204" pitchFamily="34" charset="0"/>
                <a:cs typeface="Arial" panose="020B0604020202020204" pitchFamily="34" charset="0"/>
              </a:rPr>
              <a:t> debit </a:t>
            </a:r>
            <a:r>
              <a:rPr lang="en-US" sz="3200" dirty="0" err="1">
                <a:latin typeface="Neue Haas Grotesk Text Pro" panose="020B0504020202020204" pitchFamily="34" charset="0"/>
                <a:cs typeface="Arial" panose="020B0604020202020204" pitchFamily="34" charset="0"/>
              </a:rPr>
              <a:t>experumet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id </a:t>
            </a:r>
            <a:r>
              <a:rPr lang="en-US" sz="3200" dirty="0" err="1">
                <a:latin typeface="Neue Haas Grotesk Text Pro" panose="020B0504020202020204" pitchFamily="34" charset="0"/>
                <a:cs typeface="Arial" panose="020B0604020202020204" pitchFamily="34" charset="0"/>
              </a:rPr>
              <a:t>molorrum</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fuga</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volorioraes</a:t>
            </a:r>
            <a:r>
              <a:rPr lang="en-US" sz="3200" dirty="0">
                <a:latin typeface="Neue Haas Grotesk Text Pro" panose="020B0504020202020204" pitchFamily="34" charset="0"/>
                <a:cs typeface="Arial" panose="020B0604020202020204" pitchFamily="34" charset="0"/>
              </a:rPr>
              <a:t> alit, que </a:t>
            </a:r>
            <a:r>
              <a:rPr lang="en-US" sz="3200" dirty="0" err="1">
                <a:latin typeface="Neue Haas Grotesk Text Pro" panose="020B0504020202020204" pitchFamily="34" charset="0"/>
                <a:cs typeface="Arial" panose="020B0604020202020204" pitchFamily="34" charset="0"/>
              </a:rPr>
              <a:t>plitati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onemporro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entorio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rumendi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simenimus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mossimus</a:t>
            </a:r>
            <a:r>
              <a:rPr lang="en-US" sz="3200" dirty="0">
                <a:latin typeface="Neue Haas Grotesk Text Pro" panose="020B0504020202020204" pitchFamily="34" charset="0"/>
                <a:cs typeface="Arial" panose="020B0604020202020204" pitchFamily="34" charset="0"/>
              </a:rPr>
              <a:t> re </a:t>
            </a:r>
            <a:r>
              <a:rPr lang="en-US" sz="3200" dirty="0" err="1">
                <a:latin typeface="Neue Haas Grotesk Text Pro" panose="020B0504020202020204" pitchFamily="34" charset="0"/>
                <a:cs typeface="Arial" panose="020B0604020202020204" pitchFamily="34" charset="0"/>
              </a:rPr>
              <a:t>officit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officae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volorem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optae</a:t>
            </a:r>
            <a:r>
              <a:rPr lang="en-US" sz="3200" dirty="0">
                <a:latin typeface="Neue Haas Grotesk Text Pro" panose="020B0504020202020204" pitchFamily="34" charset="0"/>
                <a:cs typeface="Arial" panose="020B0604020202020204" pitchFamily="34" charset="0"/>
              </a:rPr>
              <a:t>. Ut </a:t>
            </a:r>
            <a:r>
              <a:rPr lang="en-US" sz="3200" dirty="0" err="1">
                <a:latin typeface="Neue Haas Grotesk Text Pro" panose="020B0504020202020204" pitchFamily="34" charset="0"/>
                <a:cs typeface="Arial" panose="020B0604020202020204" pitchFamily="34" charset="0"/>
              </a:rPr>
              <a:t>ipsam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esto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temquas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dolores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sitiandi</a:t>
            </a:r>
            <a:r>
              <a:rPr lang="en-US" sz="3200" dirty="0">
                <a:latin typeface="Neue Haas Grotesk Text Pro" panose="020B0504020202020204" pitchFamily="34" charset="0"/>
                <a:cs typeface="Arial" panose="020B0604020202020204" pitchFamily="34" charset="0"/>
              </a:rPr>
              <a:t> arum </a:t>
            </a:r>
            <a:r>
              <a:rPr lang="en-US" sz="3200" dirty="0" err="1">
                <a:latin typeface="Neue Haas Grotesk Text Pro" panose="020B0504020202020204" pitchFamily="34" charset="0"/>
                <a:cs typeface="Arial" panose="020B0604020202020204" pitchFamily="34" charset="0"/>
              </a:rPr>
              <a:t>ipicien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debisimus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doluptatius</a:t>
            </a:r>
            <a:r>
              <a:rPr lang="en-US" sz="3200" dirty="0">
                <a:latin typeface="Neue Haas Grotesk Text Pro" panose="020B0504020202020204" pitchFamily="34" charset="0"/>
                <a:cs typeface="Arial" panose="020B0604020202020204" pitchFamily="34" charset="0"/>
              </a:rPr>
              <a:t>.</a:t>
            </a:r>
          </a:p>
          <a:p>
            <a:r>
              <a:rPr lang="en-US" sz="3200" dirty="0">
                <a:latin typeface="Neue Haas Grotesk Text Pro" panose="020B0504020202020204" pitchFamily="34" charset="0"/>
                <a:cs typeface="Arial" panose="020B0604020202020204" pitchFamily="34" charset="0"/>
              </a:rPr>
              <a:t>As </a:t>
            </a:r>
            <a:r>
              <a:rPr lang="en-US" sz="3200" dirty="0" err="1">
                <a:latin typeface="Neue Haas Grotesk Text Pro" panose="020B0504020202020204" pitchFamily="34" charset="0"/>
                <a:cs typeface="Arial" panose="020B0604020202020204" pitchFamily="34" charset="0"/>
              </a:rPr>
              <a:t>verepe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sectis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enda</a:t>
            </a:r>
            <a:r>
              <a:rPr lang="en-US" sz="3200" dirty="0">
                <a:latin typeface="Neue Haas Grotesk Text Pro" panose="020B0504020202020204" pitchFamily="34" charset="0"/>
                <a:cs typeface="Arial" panose="020B0604020202020204" pitchFamily="34" charset="0"/>
              </a:rPr>
              <a:t> di </a:t>
            </a:r>
            <a:r>
              <a:rPr lang="en-US" sz="3200" dirty="0" err="1">
                <a:latin typeface="Neue Haas Grotesk Text Pro" panose="020B0504020202020204" pitchFamily="34" charset="0"/>
                <a:cs typeface="Arial" panose="020B0604020202020204" pitchFamily="34" charset="0"/>
              </a:rPr>
              <a:t>incto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etusda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delectet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eaque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simusda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ndanimus</a:t>
            </a:r>
            <a:r>
              <a:rPr lang="en-US" sz="3200" dirty="0">
                <a:latin typeface="Neue Haas Grotesk Text Pro" panose="020B0504020202020204" pitchFamily="34" charset="0"/>
                <a:cs typeface="Arial" panose="020B0604020202020204" pitchFamily="34" charset="0"/>
              </a:rPr>
              <a:t>, sin </a:t>
            </a:r>
            <a:r>
              <a:rPr lang="en-US" sz="3200" dirty="0" err="1">
                <a:latin typeface="Neue Haas Grotesk Text Pro" panose="020B0504020202020204" pitchFamily="34" charset="0"/>
                <a:cs typeface="Arial" panose="020B0604020202020204" pitchFamily="34" charset="0"/>
              </a:rPr>
              <a:t>cori</a:t>
            </a:r>
            <a:r>
              <a:rPr lang="en-US" sz="3200" dirty="0">
                <a:latin typeface="Neue Haas Grotesk Text Pro" panose="020B0504020202020204" pitchFamily="34" charset="0"/>
                <a:cs typeface="Arial" panose="020B0604020202020204" pitchFamily="34" charset="0"/>
              </a:rPr>
              <a:t> rem id </a:t>
            </a:r>
            <a:r>
              <a:rPr lang="en-US" sz="3200" dirty="0" err="1">
                <a:latin typeface="Neue Haas Grotesk Text Pro" panose="020B0504020202020204" pitchFamily="34" charset="0"/>
                <a:cs typeface="Arial" panose="020B0604020202020204" pitchFamily="34" charset="0"/>
              </a:rPr>
              <a:t>maximillut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hari</a:t>
            </a:r>
            <a:r>
              <a:rPr lang="en-US" sz="3200" dirty="0">
                <a:latin typeface="Neue Haas Grotesk Text Pro" panose="020B0504020202020204" pitchFamily="34" charset="0"/>
                <a:cs typeface="Arial" panose="020B0604020202020204" pitchFamily="34" charset="0"/>
              </a:rPr>
              <a:t> con </a:t>
            </a:r>
            <a:r>
              <a:rPr lang="en-US" sz="3200" dirty="0" err="1">
                <a:latin typeface="Neue Haas Grotesk Text Pro" panose="020B0504020202020204" pitchFamily="34" charset="0"/>
                <a:cs typeface="Arial" panose="020B0604020202020204" pitchFamily="34" charset="0"/>
              </a:rPr>
              <a:t>ea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quiam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enduci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idunt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corecta</a:t>
            </a:r>
            <a:r>
              <a:rPr lang="en-US" sz="3200" dirty="0">
                <a:latin typeface="Neue Haas Grotesk Text Pro" panose="020B0504020202020204" pitchFamily="34" charset="0"/>
                <a:cs typeface="Arial" panose="020B0604020202020204" pitchFamily="34" charset="0"/>
              </a:rPr>
              <a:t> shape</a:t>
            </a: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200" b="1" dirty="0">
                <a:latin typeface="Neue Haas Grotesk Text Pro" panose="020B0504020202020204" pitchFamily="34" charset="0"/>
                <a:cs typeface="Arial" panose="020B0604020202020204" pitchFamily="34" charset="0"/>
              </a:rPr>
              <a:t>Research Goal</a:t>
            </a:r>
            <a:endParaRPr lang="en-US" sz="6200" dirty="0">
              <a:latin typeface="Neue Haas Grotesk Text Pro" panose="020B05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Neue Haas Grotesk Text Pro" panose="020B0504020202020204" pitchFamily="34" charset="0"/>
                <a:cs typeface="Arial" panose="020B0604020202020204" pitchFamily="34" charset="0"/>
              </a:rPr>
              <a:t>Ugiatempore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evenis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rae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doluptatum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fugiam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earchitiam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tempe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susdam</a:t>
            </a:r>
            <a:r>
              <a:rPr lang="en-US" sz="3200" dirty="0">
                <a:latin typeface="Neue Haas Grotesk Text Pro" panose="020B0504020202020204" pitchFamily="34" charset="0"/>
                <a:cs typeface="Arial" panose="020B0604020202020204" pitchFamily="34" charset="0"/>
              </a:rPr>
              <a:t> qui </a:t>
            </a:r>
            <a:r>
              <a:rPr lang="en-US" sz="3200" dirty="0" err="1">
                <a:latin typeface="Neue Haas Grotesk Text Pro" panose="020B0504020202020204" pitchFamily="34" charset="0"/>
                <a:cs typeface="Arial" panose="020B0604020202020204" pitchFamily="34" charset="0"/>
              </a:rPr>
              <a:t>asimin</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quissequam</a:t>
            </a:r>
            <a:r>
              <a:rPr lang="en-US" sz="3200" dirty="0">
                <a:latin typeface="Neue Haas Grotesk Text Pro" panose="020B0504020202020204" pitchFamily="34" charset="0"/>
                <a:cs typeface="Arial" panose="020B0604020202020204" pitchFamily="34" charset="0"/>
              </a:rPr>
              <a:t> la </a:t>
            </a:r>
            <a:r>
              <a:rPr lang="en-US" sz="3200" dirty="0" err="1">
                <a:latin typeface="Neue Haas Grotesk Text Pro" panose="020B0504020202020204" pitchFamily="34" charset="0"/>
                <a:cs typeface="Arial" panose="020B0604020202020204" pitchFamily="34" charset="0"/>
              </a:rPr>
              <a:t>ni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ipsunt</a:t>
            </a:r>
            <a:r>
              <a:rPr lang="en-US" sz="3200" dirty="0">
                <a:latin typeface="Neue Haas Grotesk Text Pro" panose="020B0504020202020204" pitchFamily="34" charset="0"/>
                <a:cs typeface="Arial" panose="020B0604020202020204" pitchFamily="34" charset="0"/>
              </a:rPr>
              <a:t>.</a:t>
            </a:r>
          </a:p>
          <a:p>
            <a:r>
              <a:rPr lang="en-US" sz="3200" dirty="0">
                <a:latin typeface="Neue Haas Grotesk Text Pro" panose="020B0504020202020204" pitchFamily="34" charset="0"/>
                <a:cs typeface="Arial" panose="020B0604020202020204" pitchFamily="34" charset="0"/>
              </a:rPr>
              <a:t>Ditat que a </a:t>
            </a:r>
            <a:r>
              <a:rPr lang="en-US" sz="3200" dirty="0" err="1">
                <a:latin typeface="Neue Haas Grotesk Text Pro" panose="020B0504020202020204" pitchFamily="34" charset="0"/>
                <a:cs typeface="Arial" panose="020B0604020202020204" pitchFamily="34" charset="0"/>
              </a:rPr>
              <a:t>quibus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dolutatur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apienda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versper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feriti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delia</a:t>
            </a:r>
            <a:r>
              <a:rPr lang="en-US" sz="3200" dirty="0">
                <a:latin typeface="Neue Haas Grotesk Text Pro" panose="020B0504020202020204" pitchFamily="34" charset="0"/>
                <a:cs typeface="Arial" panose="020B0604020202020204" pitchFamily="34" charset="0"/>
              </a:rPr>
              <a:t> pa </a:t>
            </a:r>
            <a:r>
              <a:rPr lang="en-US" sz="3200" dirty="0" err="1">
                <a:latin typeface="Neue Haas Grotesk Text Pro" panose="020B0504020202020204" pitchFamily="34" charset="0"/>
                <a:cs typeface="Arial" panose="020B0604020202020204" pitchFamily="34" charset="0"/>
              </a:rPr>
              <a:t>dolo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quamus</a:t>
            </a:r>
            <a:r>
              <a:rPr lang="en-US" sz="3200" dirty="0">
                <a:latin typeface="Neue Haas Grotesk Text Pro" panose="020B0504020202020204" pitchFamily="34" charset="0"/>
                <a:cs typeface="Arial" panose="020B0604020202020204" pitchFamily="34" charset="0"/>
              </a:rPr>
              <a:t> arum </a:t>
            </a:r>
            <a:r>
              <a:rPr lang="en-US" sz="3200" dirty="0" err="1">
                <a:latin typeface="Neue Haas Grotesk Text Pro" panose="020B0504020202020204" pitchFamily="34" charset="0"/>
                <a:cs typeface="Arial" panose="020B0604020202020204" pitchFamily="34" charset="0"/>
              </a:rPr>
              <a:t>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endellu</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pisquia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aditatur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audam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earupid</a:t>
            </a:r>
            <a:r>
              <a:rPr lang="en-US" sz="3200" dirty="0">
                <a:latin typeface="Neue Haas Grotesk Text Pro" panose="020B05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200" b="1" dirty="0">
                <a:latin typeface="Neue Haas Grotesk Text Pro" panose="020B05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200" b="1" dirty="0">
                <a:latin typeface="Neue Haas Grotesk Text Pro" panose="020B0504020202020204" pitchFamily="34" charset="0"/>
                <a:cs typeface="Arial" panose="020B0604020202020204" pitchFamily="34" charset="0"/>
              </a:rPr>
              <a:t>Figures and Results</a:t>
            </a:r>
            <a:endParaRPr lang="en-US" sz="6200" dirty="0">
              <a:latin typeface="Neue Haas Grotesk Text Pro" panose="020B05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200" b="1" dirty="0">
                <a:latin typeface="Neue Haas Grotesk Text Pro" panose="020B0504020202020204" pitchFamily="34" charset="0"/>
                <a:cs typeface="Arial" panose="020B0604020202020204" pitchFamily="34" charset="0"/>
              </a:rPr>
              <a:t>Conclusion</a:t>
            </a:r>
            <a:endParaRPr lang="en-US" sz="6200" dirty="0">
              <a:latin typeface="Neue Haas Grotesk Text Pro" panose="020B05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200" b="1" dirty="0">
                <a:latin typeface="Neue Haas Grotesk Text Pro" panose="020B0504020202020204" pitchFamily="34" charset="0"/>
                <a:cs typeface="Arial" panose="020B0604020202020204" pitchFamily="34" charset="0"/>
              </a:rPr>
              <a:t>Acknowledgments</a:t>
            </a:r>
            <a:endParaRPr lang="en-US" sz="6200" dirty="0">
              <a:latin typeface="Neue Haas Grotesk Text Pro" panose="020B05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156966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Thank you to Dr. Steven Finkelstein for supervising my project, as well as to Dr. Gene Leung and Oscar Chavez for their support and feedback throughout my research</a:t>
            </a: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200" b="1" dirty="0">
                <a:latin typeface="Neue Haas Grotesk Text Pro" panose="020B0504020202020204" pitchFamily="34" charset="0"/>
                <a:cs typeface="Arial" panose="020B0604020202020204" pitchFamily="34" charset="0"/>
              </a:rPr>
              <a:t>References</a:t>
            </a:r>
            <a:endParaRPr lang="en-US" sz="6200" dirty="0">
              <a:latin typeface="Neue Haas Grotesk Text Pro" panose="020B05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4031873"/>
          </a:xfrm>
          <a:prstGeom prst="rect">
            <a:avLst/>
          </a:prstGeom>
          <a:noFill/>
        </p:spPr>
        <p:txBody>
          <a:bodyPr wrap="square" rtlCol="0">
            <a:spAutoFit/>
          </a:bodyPr>
          <a:lstStyle/>
          <a:p>
            <a:r>
              <a:rPr lang="en-US" sz="3200" dirty="0" err="1">
                <a:latin typeface="Neue Haas Grotesk Text Pro" panose="020B0504020202020204" pitchFamily="34" charset="0"/>
                <a:cs typeface="Arial" panose="020B0604020202020204" pitchFamily="34" charset="0"/>
              </a:rPr>
              <a:t>Vitam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voloria</a:t>
            </a:r>
            <a:r>
              <a:rPr lang="en-US" sz="3200" dirty="0">
                <a:latin typeface="Neue Haas Grotesk Text Pro" panose="020B0504020202020204" pitchFamily="34" charset="0"/>
                <a:cs typeface="Arial" panose="020B0604020202020204" pitchFamily="34" charset="0"/>
              </a:rPr>
              <a:t> con et, cum </a:t>
            </a:r>
            <a:r>
              <a:rPr lang="en-US" sz="3200" dirty="0" err="1">
                <a:latin typeface="Neue Haas Grotesk Text Pro" panose="020B0504020202020204" pitchFamily="34" charset="0"/>
                <a:cs typeface="Arial" panose="020B0604020202020204" pitchFamily="34" charset="0"/>
              </a:rPr>
              <a:t>laboreium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nam</a:t>
            </a:r>
            <a:r>
              <a:rPr lang="en-US" sz="3200" dirty="0">
                <a:latin typeface="Neue Haas Grotesk Text Pro" panose="020B0504020202020204" pitchFamily="34" charset="0"/>
                <a:cs typeface="Arial" panose="020B0604020202020204" pitchFamily="34" charset="0"/>
              </a:rPr>
              <a:t> cum, </a:t>
            </a:r>
            <a:r>
              <a:rPr lang="en-US" sz="3200" dirty="0" err="1">
                <a:latin typeface="Neue Haas Grotesk Text Pro" panose="020B0504020202020204" pitchFamily="34" charset="0"/>
                <a:cs typeface="Arial" panose="020B0604020202020204" pitchFamily="34" charset="0"/>
              </a:rPr>
              <a:t>quat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paris</a:t>
            </a:r>
            <a:r>
              <a:rPr lang="en-US" sz="3200" dirty="0">
                <a:latin typeface="Neue Haas Grotesk Text Pro" panose="020B0504020202020204" pitchFamily="34" charset="0"/>
                <a:cs typeface="Arial" panose="020B0604020202020204" pitchFamily="34" charset="0"/>
              </a:rPr>
              <a:t> as core </a:t>
            </a:r>
            <a:r>
              <a:rPr lang="en-US" sz="3200" dirty="0" err="1">
                <a:latin typeface="Neue Haas Grotesk Text Pro" panose="020B0504020202020204" pitchFamily="34" charset="0"/>
                <a:cs typeface="Arial" panose="020B0604020202020204" pitchFamily="34" charset="0"/>
              </a:rPr>
              <a:t>volorest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sust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exceatur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antio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voluptas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eumquatendit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doluptatet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landignam</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lantur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sania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escidit</a:t>
            </a:r>
            <a:r>
              <a:rPr lang="en-US" sz="3200" dirty="0">
                <a:latin typeface="Neue Haas Grotesk Text Pro" panose="020B0504020202020204" pitchFamily="34" charset="0"/>
                <a:cs typeface="Arial" panose="020B0604020202020204" pitchFamily="34" charset="0"/>
              </a:rPr>
              <a:t> min </a:t>
            </a:r>
            <a:r>
              <a:rPr lang="en-US" sz="3200" dirty="0" err="1">
                <a:latin typeface="Neue Haas Grotesk Text Pro" panose="020B0504020202020204" pitchFamily="34" charset="0"/>
                <a:cs typeface="Arial" panose="020B0604020202020204" pitchFamily="34" charset="0"/>
              </a:rPr>
              <a:t>reruptiaero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velis</a:t>
            </a:r>
            <a:r>
              <a:rPr lang="en-US" sz="3200" dirty="0">
                <a:latin typeface="Neue Haas Grotesk Text Pro" panose="020B0504020202020204" pitchFamily="34" charset="0"/>
                <a:cs typeface="Arial" panose="020B0604020202020204" pitchFamily="34" charset="0"/>
              </a:rPr>
              <a:t> maximus </a:t>
            </a:r>
            <a:r>
              <a:rPr lang="en-US" sz="3200" dirty="0" err="1">
                <a:latin typeface="Neue Haas Grotesk Text Pro" panose="020B0504020202020204" pitchFamily="34" charset="0"/>
                <a:cs typeface="Arial" panose="020B0604020202020204" pitchFamily="34" charset="0"/>
              </a:rPr>
              <a:t>aut</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pe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sequidisit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omnient</a:t>
            </a:r>
            <a:r>
              <a:rPr lang="en-US" sz="3200" dirty="0">
                <a:latin typeface="Neue Haas Grotesk Text Pro" panose="020B0504020202020204" pitchFamily="34" charset="0"/>
                <a:cs typeface="Arial" panose="020B0604020202020204" pitchFamily="34" charset="0"/>
              </a:rPr>
              <a:t> hit lam </a:t>
            </a:r>
            <a:r>
              <a:rPr lang="en-US" sz="3200" dirty="0" err="1">
                <a:latin typeface="Neue Haas Grotesk Text Pro" panose="020B0504020202020204" pitchFamily="34" charset="0"/>
                <a:cs typeface="Arial" panose="020B0604020202020204" pitchFamily="34" charset="0"/>
              </a:rPr>
              <a:t>eicias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modio</a:t>
            </a:r>
            <a:r>
              <a:rPr lang="en-US" sz="3200" dirty="0">
                <a:latin typeface="Neue Haas Grotesk Text Pro" panose="020B0504020202020204" pitchFamily="34" charset="0"/>
                <a:cs typeface="Arial" panose="020B0604020202020204" pitchFamily="34" charset="0"/>
              </a:rPr>
              <a:t> con </a:t>
            </a:r>
            <a:r>
              <a:rPr lang="en-US" sz="3200" dirty="0" err="1">
                <a:latin typeface="Neue Haas Grotesk Text Pro" panose="020B0504020202020204" pitchFamily="34" charset="0"/>
                <a:cs typeface="Arial" panose="020B0604020202020204" pitchFamily="34" charset="0"/>
              </a:rPr>
              <a:t>nisin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pediam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cust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accaborit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odio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corehen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dendae</a:t>
            </a:r>
            <a:r>
              <a:rPr lang="en-US" sz="3200" dirty="0">
                <a:latin typeface="Neue Haas Grotesk Text Pro" panose="020B0504020202020204" pitchFamily="34" charset="0"/>
                <a:cs typeface="Arial" panose="020B0604020202020204" pitchFamily="34" charset="0"/>
              </a:rPr>
              <a:t> nonet </a:t>
            </a:r>
            <a:r>
              <a:rPr lang="en-US" sz="3200" dirty="0" err="1">
                <a:latin typeface="Neue Haas Grotesk Text Pro" panose="020B0504020202020204" pitchFamily="34" charset="0"/>
                <a:cs typeface="Arial" panose="020B0604020202020204" pitchFamily="34" charset="0"/>
              </a:rPr>
              <a:t>eliquam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aperorepe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autatem</a:t>
            </a:r>
            <a:r>
              <a:rPr lang="en-US" sz="3200" dirty="0">
                <a:latin typeface="Neue Haas Grotesk Text Pro" panose="020B0504020202020204" pitchFamily="34" charset="0"/>
                <a:cs typeface="Arial" panose="020B0604020202020204" pitchFamily="34" charset="0"/>
              </a:rPr>
              <a:t> voles </a:t>
            </a:r>
            <a:r>
              <a:rPr lang="en-US" sz="3200" dirty="0" err="1">
                <a:latin typeface="Neue Haas Grotesk Text Pro" panose="020B0504020202020204" pitchFamily="34" charset="0"/>
                <a:cs typeface="Arial" panose="020B0604020202020204" pitchFamily="34" charset="0"/>
              </a:rPr>
              <a:t>int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odic</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tem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dolorrum</a:t>
            </a:r>
            <a:r>
              <a:rPr lang="en-US" sz="3200" dirty="0">
                <a:latin typeface="Neue Haas Grotesk Text Pro" panose="020B0504020202020204" pitchFamily="34" charset="0"/>
                <a:cs typeface="Arial" panose="020B0604020202020204" pitchFamily="34" charset="0"/>
              </a:rPr>
              <a:t> que cores </a:t>
            </a:r>
            <a:r>
              <a:rPr lang="en-US" sz="3200" dirty="0" err="1">
                <a:latin typeface="Neue Haas Grotesk Text Pro" panose="020B0504020202020204" pitchFamily="34" charset="0"/>
                <a:cs typeface="Arial" panose="020B0604020202020204" pitchFamily="34" charset="0"/>
              </a:rPr>
              <a:t>doluptaturi</a:t>
            </a:r>
            <a:endParaRPr lang="en-US" sz="3200" dirty="0">
              <a:latin typeface="Neue Haas Grotesk Text Pro" panose="020B05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Ga. </a:t>
            </a:r>
            <a:r>
              <a:rPr lang="en-US" sz="3200" dirty="0" err="1">
                <a:latin typeface="Neue Haas Grotesk Text Pro" panose="020B0504020202020204" pitchFamily="34" charset="0"/>
                <a:cs typeface="Arial" panose="020B0604020202020204" pitchFamily="34" charset="0"/>
              </a:rPr>
              <a:t>Oviduntusam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exerum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fugitat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quae</a:t>
            </a:r>
            <a:r>
              <a:rPr lang="en-US" sz="3200" dirty="0">
                <a:latin typeface="Neue Haas Grotesk Text Pro" panose="020B0504020202020204" pitchFamily="34" charset="0"/>
                <a:cs typeface="Arial" panose="020B0604020202020204" pitchFamily="34" charset="0"/>
              </a:rPr>
              <a:t> el </a:t>
            </a:r>
            <a:r>
              <a:rPr lang="en-US" sz="3200" dirty="0" err="1">
                <a:latin typeface="Neue Haas Grotesk Text Pro" panose="020B0504020202020204" pitchFamily="34" charset="0"/>
                <a:cs typeface="Arial" panose="020B0604020202020204" pitchFamily="34" charset="0"/>
              </a:rPr>
              <a:t>exersperum</a:t>
            </a:r>
            <a:r>
              <a:rPr lang="en-US" sz="3200" dirty="0">
                <a:latin typeface="Neue Haas Grotesk Text Pro" panose="020B0504020202020204" pitchFamily="34" charset="0"/>
                <a:cs typeface="Arial" panose="020B0604020202020204" pitchFamily="34" charset="0"/>
              </a:rPr>
              <a:t> qui </a:t>
            </a:r>
            <a:r>
              <a:rPr lang="en-US" sz="3200" dirty="0" err="1">
                <a:latin typeface="Neue Haas Grotesk Text Pro" panose="020B0504020202020204" pitchFamily="34" charset="0"/>
                <a:cs typeface="Arial" panose="020B0604020202020204" pitchFamily="34" charset="0"/>
              </a:rPr>
              <a:t>corum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sitas</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officiat</a:t>
            </a:r>
            <a:r>
              <a:rPr lang="en-US" sz="3200" dirty="0">
                <a:latin typeface="Neue Haas Grotesk Text Pro" panose="020B0504020202020204" pitchFamily="34" charset="0"/>
                <a:cs typeface="Arial" panose="020B0604020202020204" pitchFamily="34" charset="0"/>
              </a:rPr>
              <a:t> am el </a:t>
            </a:r>
            <a:r>
              <a:rPr lang="en-US" sz="3200" dirty="0" err="1">
                <a:latin typeface="Neue Haas Grotesk Text Pro" panose="020B0504020202020204" pitchFamily="34" charset="0"/>
                <a:cs typeface="Arial" panose="020B0604020202020204" pitchFamily="34" charset="0"/>
              </a:rPr>
              <a:t>inust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dunt</a:t>
            </a:r>
            <a:r>
              <a:rPr lang="en-US" sz="3200" dirty="0">
                <a:latin typeface="Neue Haas Grotesk Text Pro" panose="020B0504020202020204" pitchFamily="34" charset="0"/>
                <a:cs typeface="Arial" panose="020B0604020202020204" pitchFamily="34" charset="0"/>
              </a:rPr>
              <a:t> mint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vel</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il</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mintis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vel</a:t>
            </a:r>
            <a:r>
              <a:rPr lang="en-US" sz="3200" dirty="0">
                <a:latin typeface="Neue Haas Grotesk Text Pro" panose="020B0504020202020204" pitchFamily="34" charset="0"/>
                <a:cs typeface="Arial" panose="020B0604020202020204" pitchFamily="34" charset="0"/>
              </a:rPr>
              <a:t> maxim </a:t>
            </a:r>
            <a:r>
              <a:rPr lang="en-US" sz="3200" dirty="0" err="1">
                <a:latin typeface="Neue Haas Grotesk Text Pro" panose="020B0504020202020204" pitchFamily="34" charset="0"/>
                <a:cs typeface="Arial" panose="020B0604020202020204" pitchFamily="34" charset="0"/>
              </a:rPr>
              <a:t>dolupiet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aborem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quiae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explitatur</a:t>
            </a:r>
            <a:r>
              <a:rPr lang="en-US" sz="3200" dirty="0">
                <a:latin typeface="Neue Haas Grotesk Text Pro" panose="020B0504020202020204" pitchFamily="34" charset="0"/>
                <a:cs typeface="Arial" panose="020B0604020202020204" pitchFamily="34" charset="0"/>
              </a:rPr>
              <a:t> sum </a:t>
            </a:r>
            <a:r>
              <a:rPr lang="en-US" sz="3200" dirty="0" err="1">
                <a:latin typeface="Neue Haas Grotesk Text Pro" panose="020B0504020202020204" pitchFamily="34" charset="0"/>
                <a:cs typeface="Arial" panose="020B0604020202020204" pitchFamily="34" charset="0"/>
              </a:rPr>
              <a:t>venihit</a:t>
            </a:r>
            <a:r>
              <a:rPr lang="en-US" sz="3200" dirty="0">
                <a:latin typeface="Neue Haas Grotesk Text Pro" panose="020B0504020202020204" pitchFamily="34" charset="0"/>
                <a:cs typeface="Arial" panose="020B0604020202020204" pitchFamily="34" charset="0"/>
              </a:rPr>
              <a:t> quo con </a:t>
            </a:r>
            <a:r>
              <a:rPr lang="en-US" sz="3200" dirty="0" err="1">
                <a:latin typeface="Neue Haas Grotesk Text Pro" panose="020B0504020202020204" pitchFamily="34" charset="0"/>
                <a:cs typeface="Arial" panose="020B0604020202020204" pitchFamily="34" charset="0"/>
              </a:rPr>
              <a:t>cusda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volorum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quia</a:t>
            </a:r>
            <a:r>
              <a:rPr lang="en-US" sz="3200" dirty="0">
                <a:latin typeface="Neue Haas Grotesk Text Pro" panose="020B0504020202020204" pitchFamily="34" charset="0"/>
                <a:cs typeface="Arial" panose="020B0604020202020204" pitchFamily="34" charset="0"/>
              </a:rPr>
              <a:t> qui </a:t>
            </a:r>
            <a:r>
              <a:rPr lang="en-US" sz="3200" dirty="0" err="1">
                <a:latin typeface="Neue Haas Grotesk Text Pro" panose="020B0504020202020204" pitchFamily="34" charset="0"/>
                <a:cs typeface="Arial" panose="020B0604020202020204" pitchFamily="34" charset="0"/>
              </a:rPr>
              <a:t>conessunt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vel</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nullitae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porunto</a:t>
            </a:r>
            <a:r>
              <a:rPr lang="en-US" sz="3200" dirty="0">
                <a:latin typeface="Neue Haas Grotesk Text Pro" panose="020B0504020202020204" pitchFamily="34" charset="0"/>
                <a:cs typeface="Arial" panose="020B0604020202020204" pitchFamily="34" charset="0"/>
              </a:rPr>
              <a:t> mod </a:t>
            </a:r>
            <a:r>
              <a:rPr lang="en-US" sz="3200" dirty="0" err="1">
                <a:latin typeface="Neue Haas Grotesk Text Pro" panose="020B0504020202020204" pitchFamily="34" charset="0"/>
                <a:cs typeface="Arial" panose="020B0604020202020204" pitchFamily="34" charset="0"/>
              </a:rPr>
              <a:t>maiorio</a:t>
            </a:r>
            <a:r>
              <a:rPr lang="en-US" sz="3200" dirty="0">
                <a:latin typeface="Neue Haas Grotesk Text Pro" panose="020B0504020202020204" pitchFamily="34" charset="0"/>
                <a:cs typeface="Arial" panose="020B0604020202020204" pitchFamily="34" charset="0"/>
              </a:rPr>
              <a:t> ex </a:t>
            </a:r>
            <a:r>
              <a:rPr lang="en-US" sz="3200" dirty="0" err="1">
                <a:latin typeface="Neue Haas Grotesk Text Pro" panose="020B0504020202020204" pitchFamily="34" charset="0"/>
                <a:cs typeface="Arial" panose="020B0604020202020204" pitchFamily="34" charset="0"/>
              </a:rPr>
              <a:t>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dolupis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eum</a:t>
            </a:r>
            <a:endParaRPr lang="en-US" sz="3200" dirty="0">
              <a:latin typeface="Neue Haas Grotesk Text Pro" panose="020B05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Neue Haas Grotesk Text Pro" panose="020B0504020202020204" pitchFamily="34" charset="0"/>
                <a:cs typeface="Arial" panose="020B0604020202020204" pitchFamily="34" charset="0"/>
              </a:rPr>
              <a:t>Vitam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voloria</a:t>
            </a:r>
            <a:r>
              <a:rPr lang="en-US" sz="3200" dirty="0">
                <a:latin typeface="Neue Haas Grotesk Text Pro" panose="020B0504020202020204" pitchFamily="34" charset="0"/>
                <a:cs typeface="Arial" panose="020B0604020202020204" pitchFamily="34" charset="0"/>
              </a:rPr>
              <a:t> con et, cum </a:t>
            </a:r>
            <a:r>
              <a:rPr lang="en-US" sz="3200" dirty="0" err="1">
                <a:latin typeface="Neue Haas Grotesk Text Pro" panose="020B0504020202020204" pitchFamily="34" charset="0"/>
                <a:cs typeface="Arial" panose="020B0604020202020204" pitchFamily="34" charset="0"/>
              </a:rPr>
              <a:t>laboreium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nam</a:t>
            </a:r>
            <a:r>
              <a:rPr lang="en-US" sz="3200" dirty="0">
                <a:latin typeface="Neue Haas Grotesk Text Pro" panose="020B0504020202020204" pitchFamily="34" charset="0"/>
                <a:cs typeface="Arial" panose="020B0604020202020204" pitchFamily="34" charset="0"/>
              </a:rPr>
              <a:t> cum, </a:t>
            </a:r>
            <a:r>
              <a:rPr lang="en-US" sz="3200" dirty="0" err="1">
                <a:latin typeface="Neue Haas Grotesk Text Pro" panose="020B0504020202020204" pitchFamily="34" charset="0"/>
                <a:cs typeface="Arial" panose="020B0604020202020204" pitchFamily="34" charset="0"/>
              </a:rPr>
              <a:t>quat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paris</a:t>
            </a:r>
            <a:r>
              <a:rPr lang="en-US" sz="3200" dirty="0">
                <a:latin typeface="Neue Haas Grotesk Text Pro" panose="020B0504020202020204" pitchFamily="34" charset="0"/>
                <a:cs typeface="Arial" panose="020B0604020202020204" pitchFamily="34" charset="0"/>
              </a:rPr>
              <a:t> as core </a:t>
            </a:r>
            <a:r>
              <a:rPr lang="en-US" sz="3200" dirty="0" err="1">
                <a:latin typeface="Neue Haas Grotesk Text Pro" panose="020B0504020202020204" pitchFamily="34" charset="0"/>
                <a:cs typeface="Arial" panose="020B0604020202020204" pitchFamily="34" charset="0"/>
              </a:rPr>
              <a:t>volorest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sust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exceatur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antio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voluptas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eumquatendit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doluptatet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landignam</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lantur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sania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escidit</a:t>
            </a:r>
            <a:r>
              <a:rPr lang="en-US" sz="3200" dirty="0">
                <a:latin typeface="Neue Haas Grotesk Text Pro" panose="020B0504020202020204" pitchFamily="34" charset="0"/>
                <a:cs typeface="Arial" panose="020B0604020202020204" pitchFamily="34" charset="0"/>
              </a:rPr>
              <a:t> min </a:t>
            </a:r>
            <a:r>
              <a:rPr lang="en-US" sz="3200" dirty="0" err="1">
                <a:latin typeface="Neue Haas Grotesk Text Pro" panose="020B0504020202020204" pitchFamily="34" charset="0"/>
                <a:cs typeface="Arial" panose="020B0604020202020204" pitchFamily="34" charset="0"/>
              </a:rPr>
              <a:t>reruptiaero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velis</a:t>
            </a:r>
            <a:r>
              <a:rPr lang="en-US" sz="3200" dirty="0">
                <a:latin typeface="Neue Haas Grotesk Text Pro" panose="020B0504020202020204" pitchFamily="34" charset="0"/>
                <a:cs typeface="Arial" panose="020B0604020202020204" pitchFamily="34" charset="0"/>
              </a:rPr>
              <a:t> maximus </a:t>
            </a:r>
            <a:r>
              <a:rPr lang="en-US" sz="3200" dirty="0" err="1">
                <a:latin typeface="Neue Haas Grotesk Text Pro" panose="020B0504020202020204" pitchFamily="34" charset="0"/>
                <a:cs typeface="Arial" panose="020B0604020202020204" pitchFamily="34" charset="0"/>
              </a:rPr>
              <a:t>aut</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pe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sequidisit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omnient</a:t>
            </a:r>
            <a:endParaRPr lang="en-US" sz="3200" dirty="0">
              <a:latin typeface="Neue Haas Grotesk Text Pro" panose="020B05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5016758"/>
          </a:xfrm>
          <a:prstGeom prst="rect">
            <a:avLst/>
          </a:prstGeom>
          <a:noFill/>
        </p:spPr>
        <p:txBody>
          <a:bodyPr wrap="square" rtlCol="0">
            <a:spAutoFit/>
          </a:bodyPr>
          <a:lstStyle/>
          <a:p>
            <a:r>
              <a:rPr lang="en-US" sz="3200" dirty="0" err="1">
                <a:latin typeface="Neue Haas Grotesk Text Pro" panose="020B0504020202020204" pitchFamily="34" charset="0"/>
                <a:cs typeface="Arial" panose="020B0604020202020204" pitchFamily="34" charset="0"/>
              </a:rPr>
              <a:t>Imintem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porro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debitis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itius</a:t>
            </a:r>
            <a:r>
              <a:rPr lang="en-US" sz="3200" dirty="0">
                <a:latin typeface="Neue Haas Grotesk Text Pro" panose="020B0504020202020204" pitchFamily="34" charset="0"/>
                <a:cs typeface="Arial" panose="020B0604020202020204" pitchFamily="34" charset="0"/>
              </a:rPr>
              <a:t>, nus id </a:t>
            </a:r>
            <a:r>
              <a:rPr lang="en-US" sz="3200" dirty="0" err="1">
                <a:latin typeface="Neue Haas Grotesk Text Pro" panose="020B0504020202020204" pitchFamily="34" charset="0"/>
                <a:cs typeface="Arial" panose="020B0604020202020204" pitchFamily="34" charset="0"/>
              </a:rPr>
              <a:t>quat</a:t>
            </a:r>
            <a:r>
              <a:rPr lang="en-US" sz="3200" dirty="0">
                <a:latin typeface="Neue Haas Grotesk Text Pro" panose="020B0504020202020204" pitchFamily="34" charset="0"/>
                <a:cs typeface="Arial" panose="020B0604020202020204" pitchFamily="34" charset="0"/>
              </a:rPr>
              <a:t> animus </a:t>
            </a:r>
            <a:r>
              <a:rPr lang="en-US" sz="3200" dirty="0" err="1">
                <a:latin typeface="Neue Haas Grotesk Text Pro" panose="020B0504020202020204" pitchFamily="34" charset="0"/>
                <a:cs typeface="Arial" panose="020B0604020202020204" pitchFamily="34" charset="0"/>
              </a:rPr>
              <a:t>auda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platust</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imin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perovitasped</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ipsus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maios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eume</a:t>
            </a:r>
            <a:r>
              <a:rPr lang="en-US" sz="3200" dirty="0">
                <a:latin typeface="Neue Haas Grotesk Text Pro" panose="020B0504020202020204" pitchFamily="34" charset="0"/>
                <a:cs typeface="Arial" panose="020B0604020202020204" pitchFamily="34" charset="0"/>
              </a:rPr>
              <a:t> di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a </a:t>
            </a:r>
            <a:r>
              <a:rPr lang="en-US" sz="3200" dirty="0" err="1">
                <a:latin typeface="Neue Haas Grotesk Text Pro" panose="020B0504020202020204" pitchFamily="34" charset="0"/>
                <a:cs typeface="Arial" panose="020B0604020202020204" pitchFamily="34" charset="0"/>
              </a:rPr>
              <a:t>dolupit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serio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bea</a:t>
            </a:r>
            <a:r>
              <a:rPr lang="en-US" sz="3200" dirty="0">
                <a:latin typeface="Neue Haas Grotesk Text Pro" panose="020B0504020202020204" pitchFamily="34" charset="0"/>
                <a:cs typeface="Arial" panose="020B0604020202020204" pitchFamily="34" charset="0"/>
              </a:rPr>
              <a:t> natis </a:t>
            </a:r>
            <a:r>
              <a:rPr lang="en-US" sz="3200" dirty="0" err="1">
                <a:latin typeface="Neue Haas Grotesk Text Pro" panose="020B0504020202020204" pitchFamily="34" charset="0"/>
                <a:cs typeface="Arial" panose="020B0604020202020204" pitchFamily="34" charset="0"/>
              </a:rPr>
              <a:t>dolupta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simperiae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nate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molorum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ulparis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magnieniam</a:t>
            </a:r>
            <a:r>
              <a:rPr lang="en-US" sz="3200" dirty="0">
                <a:latin typeface="Neue Haas Grotesk Text Pro" panose="020B0504020202020204" pitchFamily="34" charset="0"/>
                <a:cs typeface="Arial" panose="020B0604020202020204" pitchFamily="34" charset="0"/>
              </a:rPr>
              <a:t>, to </a:t>
            </a:r>
            <a:r>
              <a:rPr lang="en-US" sz="3200" dirty="0" err="1">
                <a:latin typeface="Neue Haas Grotesk Text Pro" panose="020B0504020202020204" pitchFamily="34" charset="0"/>
                <a:cs typeface="Arial" panose="020B0604020202020204" pitchFamily="34" charset="0"/>
              </a:rPr>
              <a:t>intotatur</a:t>
            </a:r>
            <a:r>
              <a:rPr lang="en-US" sz="3200" dirty="0">
                <a:latin typeface="Neue Haas Grotesk Text Pro" panose="020B0504020202020204" pitchFamily="34" charset="0"/>
                <a:cs typeface="Arial" panose="020B0604020202020204" pitchFamily="34" charset="0"/>
              </a:rPr>
              <a:t>?</a:t>
            </a:r>
          </a:p>
          <a:p>
            <a:r>
              <a:rPr lang="en-US" sz="3200" dirty="0" err="1">
                <a:latin typeface="Neue Haas Grotesk Text Pro" panose="020B0504020202020204" pitchFamily="34" charset="0"/>
                <a:cs typeface="Arial" panose="020B0604020202020204" pitchFamily="34" charset="0"/>
              </a:rPr>
              <a:t>Sunto</a:t>
            </a:r>
            <a:r>
              <a:rPr lang="en-US" sz="3200" dirty="0">
                <a:latin typeface="Neue Haas Grotesk Text Pro" panose="020B0504020202020204" pitchFamily="34" charset="0"/>
                <a:cs typeface="Arial" panose="020B0604020202020204" pitchFamily="34" charset="0"/>
              </a:rPr>
              <a:t> into </a:t>
            </a:r>
            <a:r>
              <a:rPr lang="en-US" sz="3200" dirty="0" err="1">
                <a:latin typeface="Neue Haas Grotesk Text Pro" panose="020B0504020202020204" pitchFamily="34" charset="0"/>
                <a:cs typeface="Arial" panose="020B0604020202020204" pitchFamily="34" charset="0"/>
              </a:rPr>
              <a:t>temperi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aturerum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identio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nsectatem</a:t>
            </a:r>
            <a:r>
              <a:rPr lang="en-US" sz="3200" dirty="0">
                <a:latin typeface="Neue Haas Grotesk Text Pro" panose="020B0504020202020204" pitchFamily="34" charset="0"/>
                <a:cs typeface="Arial" panose="020B0604020202020204" pitchFamily="34" charset="0"/>
              </a:rPr>
              <a:t> quo </a:t>
            </a:r>
            <a:r>
              <a:rPr lang="en-US" sz="3200" dirty="0" err="1">
                <a:latin typeface="Neue Haas Grotesk Text Pro" panose="020B0504020202020204" pitchFamily="34" charset="0"/>
                <a:cs typeface="Arial" panose="020B0604020202020204" pitchFamily="34" charset="0"/>
              </a:rPr>
              <a:t>dolorum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fuga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Itiatur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vendus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quodis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reria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volupienis</a:t>
            </a:r>
            <a:r>
              <a:rPr lang="en-US" sz="3200" dirty="0">
                <a:latin typeface="Neue Haas Grotesk Text Pro" panose="020B0504020202020204" pitchFamily="34" charset="0"/>
                <a:cs typeface="Arial" panose="020B0604020202020204" pitchFamily="34" charset="0"/>
              </a:rPr>
              <a:t> con </a:t>
            </a:r>
            <a:r>
              <a:rPr lang="en-US" sz="3200" dirty="0" err="1">
                <a:latin typeface="Neue Haas Grotesk Text Pro" panose="020B0504020202020204" pitchFamily="34" charset="0"/>
                <a:cs typeface="Arial" panose="020B0604020202020204" pitchFamily="34" charset="0"/>
              </a:rPr>
              <a:t>posto</a:t>
            </a:r>
            <a:r>
              <a:rPr lang="en-US" sz="3200" dirty="0">
                <a:latin typeface="Neue Haas Grotesk Text Pro" panose="020B0504020202020204" pitchFamily="34" charset="0"/>
                <a:cs typeface="Arial" panose="020B0604020202020204" pitchFamily="34" charset="0"/>
              </a:rPr>
              <a:t> dolor </a:t>
            </a:r>
            <a:r>
              <a:rPr lang="en-US" sz="3200" dirty="0" err="1">
                <a:latin typeface="Neue Haas Grotesk Text Pro" panose="020B0504020202020204" pitchFamily="34" charset="0"/>
                <a:cs typeface="Arial" panose="020B0604020202020204" pitchFamily="34" charset="0"/>
              </a:rPr>
              <a:t>sam</a:t>
            </a:r>
            <a:r>
              <a:rPr lang="en-US" sz="3200" dirty="0">
                <a:latin typeface="Neue Haas Grotesk Text Pro" panose="020B0504020202020204" pitchFamily="34" charset="0"/>
                <a:cs typeface="Arial" panose="020B0604020202020204" pitchFamily="34" charset="0"/>
              </a:rPr>
              <a:t> debit </a:t>
            </a:r>
            <a:r>
              <a:rPr lang="en-US" sz="3200" dirty="0" err="1">
                <a:latin typeface="Neue Haas Grotesk Text Pro" panose="020B0504020202020204" pitchFamily="34" charset="0"/>
                <a:cs typeface="Arial" panose="020B0604020202020204" pitchFamily="34" charset="0"/>
              </a:rPr>
              <a:t>experumet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id </a:t>
            </a:r>
            <a:r>
              <a:rPr lang="en-US" sz="3200" dirty="0" err="1">
                <a:latin typeface="Neue Haas Grotesk Text Pro" panose="020B0504020202020204" pitchFamily="34" charset="0"/>
                <a:cs typeface="Arial" panose="020B0604020202020204" pitchFamily="34" charset="0"/>
              </a:rPr>
              <a:t>molorrum</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fuga</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volorioraes</a:t>
            </a:r>
            <a:r>
              <a:rPr lang="en-US" sz="3200" dirty="0">
                <a:latin typeface="Neue Haas Grotesk Text Pro" panose="020B0504020202020204" pitchFamily="34" charset="0"/>
                <a:cs typeface="Arial" panose="020B0604020202020204" pitchFamily="34" charset="0"/>
              </a:rPr>
              <a:t> alit, que </a:t>
            </a:r>
            <a:r>
              <a:rPr lang="en-US" sz="3200" dirty="0" err="1">
                <a:latin typeface="Neue Haas Grotesk Text Pro" panose="020B0504020202020204" pitchFamily="34" charset="0"/>
                <a:cs typeface="Arial" panose="020B0604020202020204" pitchFamily="34" charset="0"/>
              </a:rPr>
              <a:t>plitati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onemporro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entorio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rumendi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simenimus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mossimus</a:t>
            </a:r>
            <a:r>
              <a:rPr lang="en-US" sz="3200" dirty="0">
                <a:latin typeface="Neue Haas Grotesk Text Pro" panose="020B0504020202020204" pitchFamily="34" charset="0"/>
                <a:cs typeface="Arial" panose="020B0604020202020204" pitchFamily="34" charset="0"/>
              </a:rPr>
              <a:t> re </a:t>
            </a:r>
            <a:r>
              <a:rPr lang="en-US" sz="3200" dirty="0" err="1">
                <a:latin typeface="Neue Haas Grotesk Text Pro" panose="020B0504020202020204" pitchFamily="34" charset="0"/>
                <a:cs typeface="Arial" panose="020B0604020202020204" pitchFamily="34" charset="0"/>
              </a:rPr>
              <a:t>officit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officae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volorem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optae</a:t>
            </a:r>
            <a:r>
              <a:rPr lang="en-US" sz="3200" dirty="0">
                <a:latin typeface="Neue Haas Grotesk Text Pro" panose="020B0504020202020204" pitchFamily="34" charset="0"/>
                <a:cs typeface="Arial" panose="020B0604020202020204" pitchFamily="34" charset="0"/>
              </a:rPr>
              <a:t>. Ut </a:t>
            </a:r>
            <a:r>
              <a:rPr lang="en-US" sz="3200" dirty="0" err="1">
                <a:latin typeface="Neue Haas Grotesk Text Pro" panose="020B0504020202020204" pitchFamily="34" charset="0"/>
                <a:cs typeface="Arial" panose="020B0604020202020204" pitchFamily="34" charset="0"/>
              </a:rPr>
              <a:t>ipsam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esto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temquas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dolores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sitiandi</a:t>
            </a:r>
            <a:r>
              <a:rPr lang="en-US" sz="3200" dirty="0">
                <a:latin typeface="Neue Haas Grotesk Text Pro" panose="020B0504020202020204" pitchFamily="34" charset="0"/>
                <a:cs typeface="Arial" panose="020B0604020202020204" pitchFamily="34" charset="0"/>
              </a:rPr>
              <a:t> arum </a:t>
            </a:r>
            <a:r>
              <a:rPr lang="en-US" sz="3200" dirty="0" err="1">
                <a:latin typeface="Neue Haas Grotesk Text Pro" panose="020B0504020202020204" pitchFamily="34" charset="0"/>
                <a:cs typeface="Arial" panose="020B0604020202020204" pitchFamily="34" charset="0"/>
              </a:rPr>
              <a:t>ipicien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debisimus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doluptatius</a:t>
            </a:r>
            <a:r>
              <a:rPr lang="en-US" sz="3200" dirty="0">
                <a:latin typeface="Neue Haas Grotesk Text Pro" panose="020B0504020202020204" pitchFamily="34" charset="0"/>
                <a:cs typeface="Arial" panose="020B0604020202020204" pitchFamily="34" charset="0"/>
              </a:rPr>
              <a:t>.</a:t>
            </a:r>
          </a:p>
          <a:p>
            <a:r>
              <a:rPr lang="en-US" sz="3200" dirty="0">
                <a:latin typeface="Neue Haas Grotesk Text Pro" panose="020B0504020202020204" pitchFamily="34" charset="0"/>
                <a:cs typeface="Arial" panose="020B0604020202020204" pitchFamily="34" charset="0"/>
              </a:rPr>
              <a:t>As </a:t>
            </a:r>
            <a:r>
              <a:rPr lang="en-US" sz="3200" dirty="0" err="1">
                <a:latin typeface="Neue Haas Grotesk Text Pro" panose="020B0504020202020204" pitchFamily="34" charset="0"/>
                <a:cs typeface="Arial" panose="020B0604020202020204" pitchFamily="34" charset="0"/>
              </a:rPr>
              <a:t>verepe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sectis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enda</a:t>
            </a:r>
            <a:r>
              <a:rPr lang="en-US" sz="3200" dirty="0">
                <a:latin typeface="Neue Haas Grotesk Text Pro" panose="020B0504020202020204" pitchFamily="34" charset="0"/>
                <a:cs typeface="Arial" panose="020B0604020202020204" pitchFamily="34" charset="0"/>
              </a:rPr>
              <a:t> di </a:t>
            </a:r>
            <a:r>
              <a:rPr lang="en-US" sz="3200" dirty="0" err="1">
                <a:latin typeface="Neue Haas Grotesk Text Pro" panose="020B0504020202020204" pitchFamily="34" charset="0"/>
                <a:cs typeface="Arial" panose="020B0604020202020204" pitchFamily="34" charset="0"/>
              </a:rPr>
              <a:t>incto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etusda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delectet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eaque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simusda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ndanimus</a:t>
            </a:r>
            <a:r>
              <a:rPr lang="en-US" sz="3200" dirty="0">
                <a:latin typeface="Neue Haas Grotesk Text Pro" panose="020B0504020202020204" pitchFamily="34" charset="0"/>
                <a:cs typeface="Arial" panose="020B0604020202020204" pitchFamily="34" charset="0"/>
              </a:rPr>
              <a:t>, sin </a:t>
            </a:r>
            <a:r>
              <a:rPr lang="en-US" sz="3200" dirty="0" err="1">
                <a:latin typeface="Neue Haas Grotesk Text Pro" panose="020B0504020202020204" pitchFamily="34" charset="0"/>
                <a:cs typeface="Arial" panose="020B0604020202020204" pitchFamily="34" charset="0"/>
              </a:rPr>
              <a:t>cori</a:t>
            </a:r>
            <a:r>
              <a:rPr lang="en-US" sz="3200" dirty="0">
                <a:latin typeface="Neue Haas Grotesk Text Pro" panose="020B0504020202020204" pitchFamily="34" charset="0"/>
                <a:cs typeface="Arial" panose="020B0604020202020204" pitchFamily="34" charset="0"/>
              </a:rPr>
              <a:t> rem id </a:t>
            </a:r>
            <a:r>
              <a:rPr lang="en-US" sz="3200" dirty="0" err="1">
                <a:latin typeface="Neue Haas Grotesk Text Pro" panose="020B0504020202020204" pitchFamily="34" charset="0"/>
                <a:cs typeface="Arial" panose="020B0604020202020204" pitchFamily="34" charset="0"/>
              </a:rPr>
              <a:t>maximillut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hari</a:t>
            </a:r>
            <a:r>
              <a:rPr lang="en-US" sz="3200" dirty="0">
                <a:latin typeface="Neue Haas Grotesk Text Pro" panose="020B0504020202020204" pitchFamily="34" charset="0"/>
                <a:cs typeface="Arial" panose="020B0604020202020204" pitchFamily="34" charset="0"/>
              </a:rPr>
              <a:t> con </a:t>
            </a:r>
            <a:r>
              <a:rPr lang="en-US" sz="3200" dirty="0" err="1">
                <a:latin typeface="Neue Haas Grotesk Text Pro" panose="020B0504020202020204" pitchFamily="34" charset="0"/>
                <a:cs typeface="Arial" panose="020B0604020202020204" pitchFamily="34" charset="0"/>
              </a:rPr>
              <a:t>ea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quiam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enduci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idunt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corecta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alicimp</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oriaeperum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iusaeped</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quis</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abor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ame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utatur</a:t>
            </a:r>
            <a:r>
              <a:rPr lang="en-US" sz="3200" dirty="0">
                <a:latin typeface="Neue Haas Grotesk Text Pro" panose="020B0504020202020204" pitchFamily="34" charset="0"/>
                <a:cs typeface="Arial" panose="020B0604020202020204" pitchFamily="34" charset="0"/>
              </a:rPr>
              <a:t> as </a:t>
            </a:r>
            <a:r>
              <a:rPr lang="en-US" sz="3200" dirty="0" err="1">
                <a:latin typeface="Neue Haas Grotesk Text Pro" panose="020B0504020202020204" pitchFamily="34" charset="0"/>
                <a:cs typeface="Arial" panose="020B0604020202020204" pitchFamily="34" charset="0"/>
              </a:rPr>
              <a:t>senet</a:t>
            </a:r>
            <a:r>
              <a:rPr lang="en-US" sz="3200" dirty="0">
                <a:latin typeface="Neue Haas Grotesk Text Pro" panose="020B0504020202020204" pitchFamily="34" charset="0"/>
                <a:cs typeface="Arial" panose="020B0604020202020204" pitchFamily="34" charset="0"/>
              </a:rPr>
              <a:t> a </a:t>
            </a:r>
            <a:r>
              <a:rPr lang="en-US" sz="3200" dirty="0" err="1">
                <a:latin typeface="Neue Haas Grotesk Text Pro" panose="020B0504020202020204" pitchFamily="34" charset="0"/>
                <a:cs typeface="Arial" panose="020B0604020202020204" pitchFamily="34" charset="0"/>
              </a:rPr>
              <a:t>quibus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dolutatur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apienda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versper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feriti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delia</a:t>
            </a:r>
            <a:r>
              <a:rPr lang="en-US" sz="3200" dirty="0">
                <a:latin typeface="Neue Haas Grotesk Text Pro" panose="020B0504020202020204" pitchFamily="34" charset="0"/>
                <a:cs typeface="Arial" panose="020B0604020202020204" pitchFamily="34" charset="0"/>
              </a:rPr>
              <a:t> pa </a:t>
            </a:r>
            <a:r>
              <a:rPr lang="en-US" sz="3200" dirty="0" err="1">
                <a:latin typeface="Neue Haas Grotesk Text Pro" panose="020B0504020202020204" pitchFamily="34" charset="0"/>
                <a:cs typeface="Arial" panose="020B0604020202020204" pitchFamily="34" charset="0"/>
              </a:rPr>
              <a:t>dolo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quamus</a:t>
            </a:r>
            <a:r>
              <a:rPr lang="en-US" sz="3200" dirty="0">
                <a:latin typeface="Neue Haas Grotesk Text Pro" panose="020B0504020202020204" pitchFamily="34" charset="0"/>
                <a:cs typeface="Arial" panose="020B0604020202020204" pitchFamily="34" charset="0"/>
              </a:rPr>
              <a:t> arum </a:t>
            </a:r>
            <a:r>
              <a:rPr lang="en-US" sz="3200" dirty="0" err="1">
                <a:latin typeface="Neue Haas Grotesk Text Pro" panose="020B0504020202020204" pitchFamily="34" charset="0"/>
                <a:cs typeface="Arial" panose="020B0604020202020204" pitchFamily="34" charset="0"/>
              </a:rPr>
              <a:t>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endellu</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pisquia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aditatur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audam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earupid</a:t>
            </a:r>
            <a:r>
              <a:rPr lang="en-US" sz="3200" dirty="0">
                <a:latin typeface="Neue Haas Grotesk Text Pro" panose="020B0504020202020204" pitchFamily="34" charset="0"/>
                <a:cs typeface="Arial" panose="020B0604020202020204" pitchFamily="34" charset="0"/>
              </a:rPr>
              <a:t> quo </a:t>
            </a:r>
            <a:r>
              <a:rPr lang="en-US" sz="3200" dirty="0" err="1">
                <a:latin typeface="Neue Haas Grotesk Text Pro" panose="020B0504020202020204" pitchFamily="34" charset="0"/>
                <a:cs typeface="Arial" panose="020B0604020202020204" pitchFamily="34" charset="0"/>
              </a:rPr>
              <a:t>quunt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odigniscil</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verios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nonsequam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duciis</a:t>
            </a:r>
            <a:r>
              <a:rPr lang="en-US" sz="3200" dirty="0">
                <a:latin typeface="Neue Haas Grotesk Text Pro" panose="020B05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NeueHaasGroteskDisp Pro" panose="020B05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630199"/>
            <a:ext cx="31851600" cy="2646878"/>
          </a:xfrm>
          <a:prstGeom prst="rect">
            <a:avLst/>
          </a:prstGeom>
          <a:noFill/>
        </p:spPr>
        <p:txBody>
          <a:bodyPr wrap="square" rtlCol="0">
            <a:spAutoFit/>
          </a:bodyPr>
          <a:lstStyle/>
          <a:p>
            <a:r>
              <a:rPr lang="en-US" sz="6600" b="1" dirty="0">
                <a:latin typeface="Neue Haas Grotesk Text Pro" panose="020B0504020202020204" pitchFamily="34" charset="0"/>
                <a:cs typeface="Arial" panose="020B0604020202020204" pitchFamily="34" charset="0"/>
              </a:rPr>
              <a:t>Nicholas Davila</a:t>
            </a:r>
            <a:r>
              <a:rPr lang="en-US" sz="6600" b="1" baseline="30000" dirty="0">
                <a:latin typeface="Neue Haas Grotesk Text Pro" panose="020B0504020202020204" pitchFamily="34" charset="0"/>
                <a:cs typeface="Arial" panose="020B0604020202020204" pitchFamily="34" charset="0"/>
              </a:rPr>
              <a:t>1</a:t>
            </a:r>
            <a:r>
              <a:rPr lang="en-US" sz="6600" b="1" dirty="0">
                <a:latin typeface="Neue Haas Grotesk Text Pro" panose="020B0504020202020204" pitchFamily="34" charset="0"/>
                <a:cs typeface="Arial" panose="020B0604020202020204" pitchFamily="34" charset="0"/>
              </a:rPr>
              <a:t>, Steven Finkelstein</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Oscar Chavez</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Gene Leung</a:t>
            </a:r>
            <a:r>
              <a:rPr lang="en-US" sz="6600" b="1" baseline="30000" dirty="0">
                <a:latin typeface="Neue Haas Grotesk Text Pro" panose="020B0504020202020204" pitchFamily="34" charset="0"/>
                <a:cs typeface="Arial" panose="020B0604020202020204" pitchFamily="34" charset="0"/>
              </a:rPr>
              <a:t>2 </a:t>
            </a:r>
            <a:br>
              <a:rPr lang="en-US" sz="6600" dirty="0">
                <a:latin typeface="Neue Haas Grotesk Text Pro" panose="020B0504020202020204" pitchFamily="34" charset="0"/>
                <a:cs typeface="Arial" panose="020B0604020202020204" pitchFamily="34" charset="0"/>
              </a:rPr>
            </a:br>
            <a:r>
              <a:rPr lang="en-US" sz="5000" baseline="30000" dirty="0">
                <a:latin typeface="Neue Haas Grotesk Text Pro" panose="020B0504020202020204" pitchFamily="34" charset="0"/>
                <a:cs typeface="Arial" panose="020B0604020202020204" pitchFamily="34" charset="0"/>
              </a:rPr>
              <a:t>1</a:t>
            </a:r>
            <a:r>
              <a:rPr lang="en-US" sz="5000" dirty="0">
                <a:latin typeface="Neue Haas Grotesk Text Pro" panose="020B0504020202020204" pitchFamily="34" charset="0"/>
                <a:cs typeface="Arial" panose="020B0604020202020204" pitchFamily="34" charset="0"/>
              </a:rPr>
              <a:t>Department of Physics, College of Natural Sciences, The University of Texas</a:t>
            </a:r>
          </a:p>
          <a:p>
            <a:r>
              <a:rPr lang="en-US" sz="5000" baseline="30000" dirty="0">
                <a:latin typeface="Neue Haas Grotesk Text Pro" panose="020B0504020202020204" pitchFamily="34" charset="0"/>
                <a:cs typeface="Arial" panose="020B0604020202020204" pitchFamily="34" charset="0"/>
              </a:rPr>
              <a:t>2</a:t>
            </a:r>
            <a:r>
              <a:rPr lang="en-US" sz="5000" dirty="0">
                <a:latin typeface="Neue Haas Grotesk Text Pro" panose="020B0504020202020204" pitchFamily="34" charset="0"/>
                <a:cs typeface="Arial" panose="020B0604020202020204" pitchFamily="34" charset="0"/>
              </a:rPr>
              <a:t>Department of Astronomy, College of Natural Sciences, The University of Texas</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7718998" y="1791879"/>
            <a:ext cx="12039600" cy="1736764"/>
          </a:xfrm>
          <a:prstGeom prst="rect">
            <a:avLst/>
          </a:prstGeom>
        </p:spPr>
      </p:pic>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pic>
        <p:nvPicPr>
          <p:cNvPr id="2054" name="Picture 6">
            <a:extLst>
              <a:ext uri="{FF2B5EF4-FFF2-40B4-BE49-F238E27FC236}">
                <a16:creationId xmlns:a16="http://schemas.microsoft.com/office/drawing/2014/main" id="{7BEFE66B-CC0E-3830-B62C-B4ABD2D11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4400" y="4490569"/>
            <a:ext cx="10744198" cy="19258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D8EDDCF9-D46C-FDED-B876-F3EEC4C6992F}"/>
              </a:ext>
            </a:extLst>
          </p:cNvPr>
          <p:cNvPicPr>
            <a:picLocks noChangeAspect="1"/>
          </p:cNvPicPr>
          <p:nvPr/>
        </p:nvPicPr>
        <p:blipFill>
          <a:blip r:embed="rId4"/>
          <a:stretch>
            <a:fillRect/>
          </a:stretch>
        </p:blipFill>
        <p:spPr>
          <a:xfrm>
            <a:off x="34520221" y="2913693"/>
            <a:ext cx="2893980" cy="3428188"/>
          </a:xfrm>
          <a:prstGeom prst="rect">
            <a:avLst/>
          </a:prstGeom>
        </p:spPr>
      </p:pic>
    </p:spTree>
    <p:extLst>
      <p:ext uri="{BB962C8B-B14F-4D97-AF65-F5344CB8AC3E}">
        <p14:creationId xmlns:p14="http://schemas.microsoft.com/office/powerpoint/2010/main" val="2255089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Galaxy - Wikipedia">
            <a:extLst>
              <a:ext uri="{FF2B5EF4-FFF2-40B4-BE49-F238E27FC236}">
                <a16:creationId xmlns:a16="http://schemas.microsoft.com/office/drawing/2014/main" id="{250F0E1C-54D1-FF0C-6B1F-45CE430D4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2961" y="6643163"/>
            <a:ext cx="31851639" cy="2630414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Imintem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itius</a:t>
            </a:r>
            <a:r>
              <a:rPr lang="en-US" sz="3200" dirty="0">
                <a:solidFill>
                  <a:schemeClr val="bg1"/>
                </a:solidFill>
                <a:latin typeface="Arial" panose="020B0604020202020204" pitchFamily="34" charset="0"/>
                <a:cs typeface="Arial" panose="020B0604020202020204" pitchFamily="34" charset="0"/>
              </a:rPr>
              <a:t>, nus id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animus </a:t>
            </a:r>
            <a:r>
              <a:rPr lang="en-US" sz="3200" dirty="0" err="1">
                <a:solidFill>
                  <a:schemeClr val="bg1"/>
                </a:solidFill>
                <a:latin typeface="Arial" panose="020B0604020202020204" pitchFamily="34" charset="0"/>
                <a:cs typeface="Arial" panose="020B0604020202020204" pitchFamily="34" charset="0"/>
              </a:rPr>
              <a:t>auda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platust</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imin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perovitasped</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ipsus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maios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eume</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 </a:t>
            </a:r>
            <a:r>
              <a:rPr lang="en-US" sz="3200" dirty="0" err="1">
                <a:solidFill>
                  <a:schemeClr val="bg1"/>
                </a:solidFill>
                <a:latin typeface="Arial" panose="020B0604020202020204" pitchFamily="34" charset="0"/>
                <a:cs typeface="Arial" panose="020B0604020202020204" pitchFamily="34" charset="0"/>
              </a:rPr>
              <a:t>dolupit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bea</a:t>
            </a:r>
            <a:r>
              <a:rPr lang="en-US" sz="3200" dirty="0">
                <a:solidFill>
                  <a:schemeClr val="bg1"/>
                </a:solidFill>
                <a:latin typeface="Arial" panose="020B0604020202020204" pitchFamily="34" charset="0"/>
                <a:cs typeface="Arial" panose="020B0604020202020204" pitchFamily="34" charset="0"/>
              </a:rPr>
              <a:t> natis </a:t>
            </a:r>
            <a:r>
              <a:rPr lang="en-US" sz="3200" dirty="0" err="1">
                <a:solidFill>
                  <a:schemeClr val="bg1"/>
                </a:solidFill>
                <a:latin typeface="Arial" panose="020B0604020202020204" pitchFamily="34" charset="0"/>
                <a:cs typeface="Arial" panose="020B0604020202020204" pitchFamily="34" charset="0"/>
              </a:rPr>
              <a:t>dolupta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simperiae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nate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ulparis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magnieniam</a:t>
            </a:r>
            <a:r>
              <a:rPr lang="en-US" sz="3200" dirty="0">
                <a:solidFill>
                  <a:schemeClr val="bg1"/>
                </a:solidFill>
                <a:latin typeface="Arial" panose="020B0604020202020204" pitchFamily="34" charset="0"/>
                <a:cs typeface="Arial" panose="020B0604020202020204" pitchFamily="34" charset="0"/>
              </a:rPr>
              <a:t>, to </a:t>
            </a:r>
            <a:r>
              <a:rPr lang="en-US" sz="3200" dirty="0" err="1">
                <a:solidFill>
                  <a:schemeClr val="bg1"/>
                </a:solidFill>
                <a:latin typeface="Arial" panose="020B0604020202020204" pitchFamily="34" charset="0"/>
                <a:cs typeface="Arial" panose="020B0604020202020204" pitchFamily="34" charset="0"/>
              </a:rPr>
              <a:t>intotatur</a:t>
            </a:r>
            <a:r>
              <a:rPr lang="en-US" sz="3200" dirty="0">
                <a:solidFill>
                  <a:schemeClr val="bg1"/>
                </a:solidFill>
                <a:latin typeface="Arial" panose="020B0604020202020204" pitchFamily="34" charset="0"/>
                <a:cs typeface="Arial" panose="020B0604020202020204" pitchFamily="34" charset="0"/>
              </a:rPr>
              <a:t>?</a:t>
            </a:r>
          </a:p>
          <a:p>
            <a:r>
              <a:rPr lang="en-US" sz="3200" dirty="0" err="1">
                <a:solidFill>
                  <a:schemeClr val="bg1"/>
                </a:solidFill>
                <a:latin typeface="Arial" panose="020B0604020202020204" pitchFamily="34" charset="0"/>
                <a:cs typeface="Arial" panose="020B0604020202020204" pitchFamily="34" charset="0"/>
              </a:rPr>
              <a:t>Sunto</a:t>
            </a:r>
            <a:r>
              <a:rPr lang="en-US" sz="3200" dirty="0">
                <a:solidFill>
                  <a:schemeClr val="bg1"/>
                </a:solidFill>
                <a:latin typeface="Arial" panose="020B0604020202020204" pitchFamily="34" charset="0"/>
                <a:cs typeface="Arial" panose="020B0604020202020204" pitchFamily="34" charset="0"/>
              </a:rPr>
              <a:t> into </a:t>
            </a:r>
            <a:r>
              <a:rPr lang="en-US" sz="3200" dirty="0" err="1">
                <a:solidFill>
                  <a:schemeClr val="bg1"/>
                </a:solidFill>
                <a:latin typeface="Arial" panose="020B0604020202020204" pitchFamily="34" charset="0"/>
                <a:cs typeface="Arial" panose="020B0604020202020204" pitchFamily="34" charset="0"/>
              </a:rPr>
              <a:t>temperi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aturerum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identio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nsectatem</a:t>
            </a:r>
            <a:r>
              <a:rPr lang="en-US" sz="3200" dirty="0">
                <a:solidFill>
                  <a:schemeClr val="bg1"/>
                </a:solidFill>
                <a:latin typeface="Arial" panose="020B0604020202020204" pitchFamily="34" charset="0"/>
                <a:cs typeface="Arial" panose="020B0604020202020204" pitchFamily="34" charset="0"/>
              </a:rPr>
              <a:t> quo </a:t>
            </a:r>
            <a:r>
              <a:rPr lang="en-US" sz="3200" dirty="0" err="1">
                <a:solidFill>
                  <a:schemeClr val="bg1"/>
                </a:solidFill>
                <a:latin typeface="Arial" panose="020B0604020202020204" pitchFamily="34" charset="0"/>
                <a:cs typeface="Arial" panose="020B0604020202020204" pitchFamily="34" charset="0"/>
              </a:rPr>
              <a:t>dolorum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vendus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quodis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reria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volupienis</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posto</a:t>
            </a:r>
            <a:r>
              <a:rPr lang="en-US" sz="3200" dirty="0">
                <a:solidFill>
                  <a:schemeClr val="bg1"/>
                </a:solidFill>
                <a:latin typeface="Arial" panose="020B0604020202020204" pitchFamily="34" charset="0"/>
                <a:cs typeface="Arial" panose="020B0604020202020204" pitchFamily="34" charset="0"/>
              </a:rPr>
              <a:t> dolor </a:t>
            </a:r>
            <a:r>
              <a:rPr lang="en-US" sz="3200" dirty="0" err="1">
                <a:solidFill>
                  <a:schemeClr val="bg1"/>
                </a:solidFill>
                <a:latin typeface="Arial" panose="020B0604020202020204" pitchFamily="34" charset="0"/>
                <a:cs typeface="Arial" panose="020B0604020202020204" pitchFamily="34" charset="0"/>
              </a:rPr>
              <a:t>sam</a:t>
            </a:r>
            <a:r>
              <a:rPr lang="en-US" sz="3200" dirty="0">
                <a:solidFill>
                  <a:schemeClr val="bg1"/>
                </a:solidFill>
                <a:latin typeface="Arial" panose="020B0604020202020204" pitchFamily="34" charset="0"/>
                <a:cs typeface="Arial" panose="020B0604020202020204" pitchFamily="34" charset="0"/>
              </a:rPr>
              <a:t> debit </a:t>
            </a:r>
            <a:r>
              <a:rPr lang="en-US" sz="3200" dirty="0" err="1">
                <a:solidFill>
                  <a:schemeClr val="bg1"/>
                </a:solidFill>
                <a:latin typeface="Arial" panose="020B0604020202020204" pitchFamily="34" charset="0"/>
                <a:cs typeface="Arial" panose="020B0604020202020204" pitchFamily="34" charset="0"/>
              </a:rPr>
              <a:t>experumet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id </a:t>
            </a:r>
            <a:r>
              <a:rPr lang="en-US" sz="3200" dirty="0" err="1">
                <a:solidFill>
                  <a:schemeClr val="bg1"/>
                </a:solidFill>
                <a:latin typeface="Arial" panose="020B0604020202020204" pitchFamily="34" charset="0"/>
                <a:cs typeface="Arial" panose="020B0604020202020204" pitchFamily="34" charset="0"/>
              </a:rPr>
              <a:t>molorrum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volorioraes</a:t>
            </a:r>
            <a:r>
              <a:rPr lang="en-US" sz="3200" dirty="0">
                <a:solidFill>
                  <a:schemeClr val="bg1"/>
                </a:solidFill>
                <a:latin typeface="Arial" panose="020B0604020202020204" pitchFamily="34" charset="0"/>
                <a:cs typeface="Arial" panose="020B0604020202020204" pitchFamily="34" charset="0"/>
              </a:rPr>
              <a:t> alit, que </a:t>
            </a:r>
            <a:r>
              <a:rPr lang="en-US" sz="3200" dirty="0" err="1">
                <a:solidFill>
                  <a:schemeClr val="bg1"/>
                </a:solidFill>
                <a:latin typeface="Arial" panose="020B0604020202020204" pitchFamily="34" charset="0"/>
                <a:cs typeface="Arial" panose="020B0604020202020204" pitchFamily="34" charset="0"/>
              </a:rPr>
              <a:t>plitati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onemporro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entorio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rumendi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simenimus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mossimus</a:t>
            </a:r>
            <a:r>
              <a:rPr lang="en-US" sz="3200" dirty="0">
                <a:solidFill>
                  <a:schemeClr val="bg1"/>
                </a:solidFill>
                <a:latin typeface="Arial" panose="020B0604020202020204" pitchFamily="34" charset="0"/>
                <a:cs typeface="Arial" panose="020B0604020202020204" pitchFamily="34" charset="0"/>
              </a:rPr>
              <a:t> re </a:t>
            </a:r>
            <a:r>
              <a:rPr lang="en-US" sz="3200" dirty="0" err="1">
                <a:solidFill>
                  <a:schemeClr val="bg1"/>
                </a:solidFill>
                <a:latin typeface="Arial" panose="020B0604020202020204" pitchFamily="34" charset="0"/>
                <a:cs typeface="Arial" panose="020B0604020202020204" pitchFamily="34" charset="0"/>
              </a:rPr>
              <a:t>officit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officae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volorem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optae</a:t>
            </a:r>
            <a:r>
              <a:rPr lang="en-US" sz="3200" dirty="0">
                <a:solidFill>
                  <a:schemeClr val="bg1"/>
                </a:solidFill>
                <a:latin typeface="Arial" panose="020B0604020202020204" pitchFamily="34" charset="0"/>
                <a:cs typeface="Arial" panose="020B0604020202020204" pitchFamily="34" charset="0"/>
              </a:rPr>
              <a:t>. Ut </a:t>
            </a:r>
            <a:r>
              <a:rPr lang="en-US" sz="3200" dirty="0" err="1">
                <a:solidFill>
                  <a:schemeClr val="bg1"/>
                </a:solidFill>
                <a:latin typeface="Arial" panose="020B0604020202020204" pitchFamily="34" charset="0"/>
                <a:cs typeface="Arial" panose="020B0604020202020204" pitchFamily="34" charset="0"/>
              </a:rPr>
              <a:t>ipsam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dolores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sitiandi</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ipicien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debisimus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doluptatius</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latin typeface="Arial" panose="020B0604020202020204" pitchFamily="34" charset="0"/>
                <a:cs typeface="Arial" panose="020B0604020202020204" pitchFamily="34" charset="0"/>
              </a:rPr>
              <a:t>As </a:t>
            </a:r>
            <a:r>
              <a:rPr lang="en-US" sz="3200" dirty="0" err="1">
                <a:solidFill>
                  <a:schemeClr val="bg1"/>
                </a:solidFill>
                <a:latin typeface="Arial" panose="020B0604020202020204" pitchFamily="34" charset="0"/>
                <a:cs typeface="Arial" panose="020B0604020202020204" pitchFamily="34" charset="0"/>
              </a:rPr>
              <a:t>verepe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sectis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enda</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incto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delectet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eaque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ndanimus</a:t>
            </a:r>
            <a:r>
              <a:rPr lang="en-US" sz="3200" dirty="0">
                <a:solidFill>
                  <a:schemeClr val="bg1"/>
                </a:solidFill>
                <a:latin typeface="Arial" panose="020B0604020202020204" pitchFamily="34" charset="0"/>
                <a:cs typeface="Arial" panose="020B0604020202020204" pitchFamily="34" charset="0"/>
              </a:rPr>
              <a:t>, sin </a:t>
            </a:r>
            <a:r>
              <a:rPr lang="en-US" sz="3200" dirty="0" err="1">
                <a:solidFill>
                  <a:schemeClr val="bg1"/>
                </a:solidFill>
                <a:latin typeface="Arial" panose="020B0604020202020204" pitchFamily="34" charset="0"/>
                <a:cs typeface="Arial" panose="020B0604020202020204" pitchFamily="34" charset="0"/>
              </a:rPr>
              <a:t>cori</a:t>
            </a:r>
            <a:r>
              <a:rPr lang="en-US" sz="3200" dirty="0">
                <a:solidFill>
                  <a:schemeClr val="bg1"/>
                </a:solidFill>
                <a:latin typeface="Arial" panose="020B0604020202020204" pitchFamily="34" charset="0"/>
                <a:cs typeface="Arial" panose="020B0604020202020204" pitchFamily="34" charset="0"/>
              </a:rPr>
              <a:t> rem id </a:t>
            </a:r>
            <a:r>
              <a:rPr lang="en-US" sz="3200" dirty="0" err="1">
                <a:solidFill>
                  <a:schemeClr val="bg1"/>
                </a:solidFill>
                <a:latin typeface="Arial" panose="020B0604020202020204" pitchFamily="34" charset="0"/>
                <a:cs typeface="Arial" panose="020B0604020202020204" pitchFamily="34" charset="0"/>
              </a:rPr>
              <a:t>maximillut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hari</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enduci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idunt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corecta</a:t>
            </a:r>
            <a:endParaRPr lang="en-US" sz="3200" dirty="0">
              <a:solidFill>
                <a:schemeClr val="bg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Ugiatempore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evenis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earchitiam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susdam</a:t>
            </a:r>
            <a:r>
              <a:rPr lang="en-US" sz="3200" dirty="0">
                <a:solidFill>
                  <a:schemeClr val="bg1"/>
                </a:solidFill>
                <a:latin typeface="Arial" panose="020B0604020202020204" pitchFamily="34" charset="0"/>
                <a:cs typeface="Arial" panose="020B0604020202020204" pitchFamily="34" charset="0"/>
              </a:rPr>
              <a:t> qui </a:t>
            </a:r>
            <a:r>
              <a:rPr lang="en-US" sz="3200" dirty="0" err="1">
                <a:solidFill>
                  <a:schemeClr val="bg1"/>
                </a:solidFill>
                <a:latin typeface="Arial" panose="020B0604020202020204" pitchFamily="34" charset="0"/>
                <a:cs typeface="Arial" panose="020B0604020202020204" pitchFamily="34" charset="0"/>
              </a:rPr>
              <a:t>asimin</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quissequam</a:t>
            </a:r>
            <a:r>
              <a:rPr lang="en-US" sz="3200" dirty="0">
                <a:solidFill>
                  <a:schemeClr val="bg1"/>
                </a:solidFill>
                <a:latin typeface="Arial" panose="020B0604020202020204" pitchFamily="34" charset="0"/>
                <a:cs typeface="Arial" panose="020B0604020202020204" pitchFamily="34" charset="0"/>
              </a:rPr>
              <a:t> la </a:t>
            </a:r>
            <a:r>
              <a:rPr lang="en-US" sz="3200" dirty="0" err="1">
                <a:solidFill>
                  <a:schemeClr val="bg1"/>
                </a:solidFill>
                <a:latin typeface="Arial" panose="020B0604020202020204" pitchFamily="34" charset="0"/>
                <a:cs typeface="Arial" panose="020B0604020202020204" pitchFamily="34" charset="0"/>
              </a:rPr>
              <a:t>ni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ipsunt</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latin typeface="Arial" panose="020B0604020202020204" pitchFamily="34" charset="0"/>
                <a:cs typeface="Arial" panose="020B0604020202020204" pitchFamily="34" charset="0"/>
              </a:rPr>
              <a:t>Ditat que a </a:t>
            </a:r>
            <a:r>
              <a:rPr lang="en-US" sz="3200" dirty="0" err="1">
                <a:solidFill>
                  <a:schemeClr val="bg1"/>
                </a:solidFill>
                <a:latin typeface="Arial" panose="020B0604020202020204" pitchFamily="34" charset="0"/>
                <a:cs typeface="Arial" panose="020B0604020202020204" pitchFamily="34" charset="0"/>
              </a:rPr>
              <a:t>quibus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apienda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versper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feriti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delia</a:t>
            </a:r>
            <a:r>
              <a:rPr lang="en-US" sz="3200" dirty="0">
                <a:solidFill>
                  <a:schemeClr val="bg1"/>
                </a:solidFill>
                <a:latin typeface="Arial" panose="020B0604020202020204" pitchFamily="34" charset="0"/>
                <a:cs typeface="Arial" panose="020B0604020202020204" pitchFamily="34" charset="0"/>
              </a:rPr>
              <a:t> pa </a:t>
            </a:r>
            <a:r>
              <a:rPr lang="en-US" sz="3200" dirty="0" err="1">
                <a:solidFill>
                  <a:schemeClr val="bg1"/>
                </a:solidFill>
                <a:latin typeface="Arial" panose="020B0604020202020204" pitchFamily="34" charset="0"/>
                <a:cs typeface="Arial" panose="020B0604020202020204" pitchFamily="34" charset="0"/>
              </a:rPr>
              <a:t>dolo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quamus</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endellu</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pisquia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aditatur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audam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earupid</a:t>
            </a:r>
            <a:r>
              <a:rPr lang="en-US" sz="3200" dirty="0">
                <a:solidFill>
                  <a:schemeClr val="bg1"/>
                </a:solidFill>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Vitam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voloria</a:t>
            </a:r>
            <a:r>
              <a:rPr lang="en-US" sz="3200" dirty="0">
                <a:solidFill>
                  <a:schemeClr val="bg1"/>
                </a:solidFill>
                <a:latin typeface="Arial" panose="020B0604020202020204" pitchFamily="34" charset="0"/>
                <a:cs typeface="Arial" panose="020B0604020202020204" pitchFamily="34" charset="0"/>
              </a:rPr>
              <a:t> con et, cum </a:t>
            </a:r>
            <a:r>
              <a:rPr lang="en-US" sz="3200" dirty="0" err="1">
                <a:solidFill>
                  <a:schemeClr val="bg1"/>
                </a:solidFill>
                <a:latin typeface="Arial" panose="020B0604020202020204" pitchFamily="34" charset="0"/>
                <a:cs typeface="Arial" panose="020B0604020202020204" pitchFamily="34" charset="0"/>
              </a:rPr>
              <a:t>laboreium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nam</a:t>
            </a:r>
            <a:r>
              <a:rPr lang="en-US" sz="3200" dirty="0">
                <a:solidFill>
                  <a:schemeClr val="bg1"/>
                </a:solidFill>
                <a:latin typeface="Arial" panose="020B0604020202020204" pitchFamily="34" charset="0"/>
                <a:cs typeface="Arial" panose="020B0604020202020204" pitchFamily="34" charset="0"/>
              </a:rPr>
              <a:t> cum,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paris</a:t>
            </a:r>
            <a:r>
              <a:rPr lang="en-US" sz="3200" dirty="0">
                <a:solidFill>
                  <a:schemeClr val="bg1"/>
                </a:solidFill>
                <a:latin typeface="Arial" panose="020B0604020202020204" pitchFamily="34" charset="0"/>
                <a:cs typeface="Arial" panose="020B0604020202020204" pitchFamily="34" charset="0"/>
              </a:rPr>
              <a:t> as core </a:t>
            </a:r>
            <a:r>
              <a:rPr lang="en-US" sz="3200" dirty="0" err="1">
                <a:solidFill>
                  <a:schemeClr val="bg1"/>
                </a:solidFill>
                <a:latin typeface="Arial" panose="020B0604020202020204" pitchFamily="34" charset="0"/>
                <a:cs typeface="Arial" panose="020B0604020202020204" pitchFamily="34" charset="0"/>
              </a:rPr>
              <a:t>volorest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exceatur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voluptas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eumquatendit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landignam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lantur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sania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escidit</a:t>
            </a:r>
            <a:r>
              <a:rPr lang="en-US" sz="3200" dirty="0">
                <a:solidFill>
                  <a:schemeClr val="bg1"/>
                </a:solidFill>
                <a:latin typeface="Arial" panose="020B0604020202020204" pitchFamily="34" charset="0"/>
                <a:cs typeface="Arial" panose="020B0604020202020204" pitchFamily="34" charset="0"/>
              </a:rPr>
              <a:t> min </a:t>
            </a:r>
            <a:r>
              <a:rPr lang="en-US" sz="3200" dirty="0" err="1">
                <a:solidFill>
                  <a:schemeClr val="bg1"/>
                </a:solidFill>
                <a:latin typeface="Arial" panose="020B0604020202020204" pitchFamily="34" charset="0"/>
                <a:cs typeface="Arial" panose="020B0604020202020204" pitchFamily="34" charset="0"/>
              </a:rPr>
              <a:t>reruptiaero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velis</a:t>
            </a:r>
            <a:r>
              <a:rPr lang="en-US" sz="3200" dirty="0">
                <a:solidFill>
                  <a:schemeClr val="bg1"/>
                </a:solidFill>
                <a:latin typeface="Arial" panose="020B0604020202020204" pitchFamily="34" charset="0"/>
                <a:cs typeface="Arial" panose="020B0604020202020204" pitchFamily="34" charset="0"/>
              </a:rPr>
              <a:t> maximus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sequidisit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omnient</a:t>
            </a:r>
            <a:r>
              <a:rPr lang="en-US" sz="3200" dirty="0">
                <a:solidFill>
                  <a:schemeClr val="bg1"/>
                </a:solidFill>
                <a:latin typeface="Arial" panose="020B0604020202020204" pitchFamily="34" charset="0"/>
                <a:cs typeface="Arial" panose="020B0604020202020204" pitchFamily="34" charset="0"/>
              </a:rPr>
              <a:t> hit lam </a:t>
            </a:r>
            <a:r>
              <a:rPr lang="en-US" sz="3200" dirty="0" err="1">
                <a:solidFill>
                  <a:schemeClr val="bg1"/>
                </a:solidFill>
                <a:latin typeface="Arial" panose="020B0604020202020204" pitchFamily="34" charset="0"/>
                <a:cs typeface="Arial" panose="020B0604020202020204" pitchFamily="34" charset="0"/>
              </a:rPr>
              <a:t>eicias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modio</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nisin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pediam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accaborit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corehen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dendae</a:t>
            </a:r>
            <a:r>
              <a:rPr lang="en-US" sz="3200" dirty="0">
                <a:solidFill>
                  <a:schemeClr val="bg1"/>
                </a:solidFill>
                <a:latin typeface="Arial" panose="020B0604020202020204" pitchFamily="34" charset="0"/>
                <a:cs typeface="Arial" panose="020B0604020202020204" pitchFamily="34" charset="0"/>
              </a:rPr>
              <a:t> nonet </a:t>
            </a:r>
            <a:r>
              <a:rPr lang="en-US" sz="3200" dirty="0" err="1">
                <a:solidFill>
                  <a:schemeClr val="bg1"/>
                </a:solidFill>
                <a:latin typeface="Arial" panose="020B0604020202020204" pitchFamily="34" charset="0"/>
                <a:cs typeface="Arial" panose="020B0604020202020204" pitchFamily="34" charset="0"/>
              </a:rPr>
              <a:t>eliquam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aperorepe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autatem</a:t>
            </a:r>
            <a:endParaRPr lang="en-US" sz="3200" dirty="0">
              <a:solidFill>
                <a:schemeClr val="bg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Vitam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voloria</a:t>
            </a:r>
            <a:r>
              <a:rPr lang="en-US" sz="3200" dirty="0">
                <a:solidFill>
                  <a:schemeClr val="bg1"/>
                </a:solidFill>
                <a:latin typeface="Arial" panose="020B0604020202020204" pitchFamily="34" charset="0"/>
                <a:cs typeface="Arial" panose="020B0604020202020204" pitchFamily="34" charset="0"/>
              </a:rPr>
              <a:t> con et, cum </a:t>
            </a:r>
            <a:r>
              <a:rPr lang="en-US" sz="3200" dirty="0" err="1">
                <a:solidFill>
                  <a:schemeClr val="bg1"/>
                </a:solidFill>
                <a:latin typeface="Arial" panose="020B0604020202020204" pitchFamily="34" charset="0"/>
                <a:cs typeface="Arial" panose="020B0604020202020204" pitchFamily="34" charset="0"/>
              </a:rPr>
              <a:t>laboreium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nam</a:t>
            </a:r>
            <a:r>
              <a:rPr lang="en-US" sz="3200" dirty="0">
                <a:solidFill>
                  <a:schemeClr val="bg1"/>
                </a:solidFill>
                <a:latin typeface="Arial" panose="020B0604020202020204" pitchFamily="34" charset="0"/>
                <a:cs typeface="Arial" panose="020B0604020202020204" pitchFamily="34" charset="0"/>
              </a:rPr>
              <a:t> cum,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paris</a:t>
            </a:r>
            <a:r>
              <a:rPr lang="en-US" sz="3200" dirty="0">
                <a:solidFill>
                  <a:schemeClr val="bg1"/>
                </a:solidFill>
                <a:latin typeface="Arial" panose="020B0604020202020204" pitchFamily="34" charset="0"/>
                <a:cs typeface="Arial" panose="020B0604020202020204" pitchFamily="34" charset="0"/>
              </a:rPr>
              <a:t> as core </a:t>
            </a:r>
            <a:r>
              <a:rPr lang="en-US" sz="3200" dirty="0" err="1">
                <a:solidFill>
                  <a:schemeClr val="bg1"/>
                </a:solidFill>
                <a:latin typeface="Arial" panose="020B0604020202020204" pitchFamily="34" charset="0"/>
                <a:cs typeface="Arial" panose="020B0604020202020204" pitchFamily="34" charset="0"/>
              </a:rPr>
              <a:t>volorest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exceatur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voluptas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eumquatendit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landignam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lantur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sania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escidit</a:t>
            </a:r>
            <a:r>
              <a:rPr lang="en-US" sz="3200" dirty="0">
                <a:solidFill>
                  <a:schemeClr val="bg1"/>
                </a:solidFill>
                <a:latin typeface="Arial" panose="020B0604020202020204" pitchFamily="34" charset="0"/>
                <a:cs typeface="Arial" panose="020B0604020202020204" pitchFamily="34" charset="0"/>
              </a:rPr>
              <a:t> min </a:t>
            </a:r>
            <a:r>
              <a:rPr lang="en-US" sz="3200" dirty="0" err="1">
                <a:solidFill>
                  <a:schemeClr val="bg1"/>
                </a:solidFill>
                <a:latin typeface="Arial" panose="020B0604020202020204" pitchFamily="34" charset="0"/>
                <a:cs typeface="Arial" panose="020B0604020202020204" pitchFamily="34" charset="0"/>
              </a:rPr>
              <a:t>reruptiaero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velis</a:t>
            </a:r>
            <a:r>
              <a:rPr lang="en-US" sz="3200" dirty="0">
                <a:solidFill>
                  <a:schemeClr val="bg1"/>
                </a:solidFill>
                <a:latin typeface="Arial" panose="020B0604020202020204" pitchFamily="34" charset="0"/>
                <a:cs typeface="Arial" panose="020B0604020202020204" pitchFamily="34" charset="0"/>
              </a:rPr>
              <a:t> maximus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sequidisit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omnient</a:t>
            </a:r>
            <a:r>
              <a:rPr lang="en-US" sz="3200" dirty="0">
                <a:solidFill>
                  <a:schemeClr val="bg1"/>
                </a:solidFill>
                <a:latin typeface="Arial" panose="020B0604020202020204" pitchFamily="34" charset="0"/>
                <a:cs typeface="Arial" panose="020B0604020202020204" pitchFamily="34" charset="0"/>
              </a:rPr>
              <a:t> hit lam </a:t>
            </a:r>
            <a:r>
              <a:rPr lang="en-US" sz="3200" dirty="0" err="1">
                <a:solidFill>
                  <a:schemeClr val="bg1"/>
                </a:solidFill>
                <a:latin typeface="Arial" panose="020B0604020202020204" pitchFamily="34" charset="0"/>
                <a:cs typeface="Arial" panose="020B0604020202020204" pitchFamily="34" charset="0"/>
              </a:rPr>
              <a:t>eicias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modio</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nisin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pediam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accaborit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corehen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dendae</a:t>
            </a:r>
            <a:r>
              <a:rPr lang="en-US" sz="3200" dirty="0">
                <a:solidFill>
                  <a:schemeClr val="bg1"/>
                </a:solidFill>
                <a:latin typeface="Arial" panose="020B0604020202020204" pitchFamily="34" charset="0"/>
                <a:cs typeface="Arial" panose="020B0604020202020204" pitchFamily="34" charset="0"/>
              </a:rPr>
              <a:t> nonet </a:t>
            </a:r>
            <a:r>
              <a:rPr lang="en-US" sz="3200" dirty="0" err="1">
                <a:solidFill>
                  <a:schemeClr val="bg1"/>
                </a:solidFill>
                <a:latin typeface="Arial" panose="020B0604020202020204" pitchFamily="34" charset="0"/>
                <a:cs typeface="Arial" panose="020B0604020202020204" pitchFamily="34" charset="0"/>
              </a:rPr>
              <a:t>eliquam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aperorepe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autatem</a:t>
            </a:r>
            <a:r>
              <a:rPr lang="en-US" sz="3200" dirty="0">
                <a:solidFill>
                  <a:schemeClr val="bg1"/>
                </a:solidFill>
                <a:latin typeface="Arial" panose="020B0604020202020204" pitchFamily="34" charset="0"/>
                <a:cs typeface="Arial" panose="020B0604020202020204" pitchFamily="34" charset="0"/>
              </a:rPr>
              <a:t> voles </a:t>
            </a:r>
            <a:r>
              <a:rPr lang="en-US" sz="3200" dirty="0" err="1">
                <a:solidFill>
                  <a:schemeClr val="bg1"/>
                </a:solidFill>
                <a:latin typeface="Arial" panose="020B0604020202020204" pitchFamily="34" charset="0"/>
                <a:cs typeface="Arial" panose="020B0604020202020204" pitchFamily="34" charset="0"/>
              </a:rPr>
              <a:t>int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odic</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dolorrum</a:t>
            </a:r>
            <a:r>
              <a:rPr lang="en-US" sz="3200" dirty="0">
                <a:solidFill>
                  <a:schemeClr val="bg1"/>
                </a:solidFill>
                <a:latin typeface="Arial" panose="020B0604020202020204" pitchFamily="34" charset="0"/>
                <a:cs typeface="Arial" panose="020B0604020202020204" pitchFamily="34" charset="0"/>
              </a:rPr>
              <a:t> que cores </a:t>
            </a:r>
            <a:r>
              <a:rPr lang="en-US" sz="3200" dirty="0" err="1">
                <a:solidFill>
                  <a:schemeClr val="bg1"/>
                </a:solidFill>
                <a:latin typeface="Arial" panose="020B0604020202020204" pitchFamily="34" charset="0"/>
                <a:cs typeface="Arial" panose="020B0604020202020204" pitchFamily="34" charset="0"/>
              </a:rPr>
              <a:t>doluptaturi</a:t>
            </a:r>
            <a:endParaRPr lang="en-US" sz="3200" dirty="0">
              <a:solidFill>
                <a:schemeClr val="bg1"/>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Ga. </a:t>
            </a:r>
            <a:r>
              <a:rPr lang="en-US" sz="3200" dirty="0" err="1">
                <a:solidFill>
                  <a:schemeClr val="bg1"/>
                </a:solidFill>
                <a:latin typeface="Arial" panose="020B0604020202020204" pitchFamily="34" charset="0"/>
                <a:cs typeface="Arial" panose="020B0604020202020204" pitchFamily="34" charset="0"/>
              </a:rPr>
              <a:t>Oviduntusam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exerum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fugitat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quae</a:t>
            </a:r>
            <a:r>
              <a:rPr lang="en-US" sz="3200" dirty="0">
                <a:solidFill>
                  <a:schemeClr val="bg1"/>
                </a:solidFill>
                <a:latin typeface="Arial" panose="020B0604020202020204" pitchFamily="34" charset="0"/>
                <a:cs typeface="Arial" panose="020B0604020202020204" pitchFamily="34" charset="0"/>
              </a:rPr>
              <a:t> el </a:t>
            </a:r>
            <a:r>
              <a:rPr lang="en-US" sz="3200" dirty="0" err="1">
                <a:solidFill>
                  <a:schemeClr val="bg1"/>
                </a:solidFill>
                <a:latin typeface="Arial" panose="020B0604020202020204" pitchFamily="34" charset="0"/>
                <a:cs typeface="Arial" panose="020B0604020202020204" pitchFamily="34" charset="0"/>
              </a:rPr>
              <a:t>exersperum</a:t>
            </a:r>
            <a:r>
              <a:rPr lang="en-US" sz="3200" dirty="0">
                <a:solidFill>
                  <a:schemeClr val="bg1"/>
                </a:solidFill>
                <a:latin typeface="Arial" panose="020B0604020202020204" pitchFamily="34" charset="0"/>
                <a:cs typeface="Arial" panose="020B0604020202020204" pitchFamily="34" charset="0"/>
              </a:rPr>
              <a:t> qui </a:t>
            </a:r>
            <a:r>
              <a:rPr lang="en-US" sz="3200" dirty="0" err="1">
                <a:solidFill>
                  <a:schemeClr val="bg1"/>
                </a:solidFill>
                <a:latin typeface="Arial" panose="020B0604020202020204" pitchFamily="34" charset="0"/>
                <a:cs typeface="Arial" panose="020B0604020202020204" pitchFamily="34" charset="0"/>
              </a:rPr>
              <a:t>corum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sitas</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officiat</a:t>
            </a:r>
            <a:r>
              <a:rPr lang="en-US" sz="3200" dirty="0">
                <a:solidFill>
                  <a:schemeClr val="bg1"/>
                </a:solidFill>
                <a:latin typeface="Arial" panose="020B0604020202020204" pitchFamily="34" charset="0"/>
                <a:cs typeface="Arial" panose="020B0604020202020204" pitchFamily="34" charset="0"/>
              </a:rPr>
              <a:t> am el </a:t>
            </a:r>
            <a:r>
              <a:rPr lang="en-US" sz="3200" dirty="0" err="1">
                <a:solidFill>
                  <a:schemeClr val="bg1"/>
                </a:solidFill>
                <a:latin typeface="Arial" panose="020B0604020202020204" pitchFamily="34" charset="0"/>
                <a:cs typeface="Arial" panose="020B0604020202020204" pitchFamily="34" charset="0"/>
              </a:rPr>
              <a:t>inust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dunt</a:t>
            </a:r>
            <a:r>
              <a:rPr lang="en-US" sz="3200" dirty="0">
                <a:solidFill>
                  <a:schemeClr val="bg1"/>
                </a:solidFill>
                <a:latin typeface="Arial" panose="020B0604020202020204" pitchFamily="34" charset="0"/>
                <a:cs typeface="Arial" panose="020B0604020202020204" pitchFamily="34" charset="0"/>
              </a:rPr>
              <a:t> mint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mintis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a:t>
            </a:r>
            <a:r>
              <a:rPr lang="en-US" sz="3200" dirty="0">
                <a:solidFill>
                  <a:schemeClr val="bg1"/>
                </a:solidFill>
                <a:latin typeface="Arial" panose="020B0604020202020204" pitchFamily="34" charset="0"/>
                <a:cs typeface="Arial" panose="020B0604020202020204" pitchFamily="34" charset="0"/>
              </a:rPr>
              <a:t> maxim </a:t>
            </a:r>
            <a:r>
              <a:rPr lang="en-US" sz="3200" dirty="0" err="1">
                <a:solidFill>
                  <a:schemeClr val="bg1"/>
                </a:solidFill>
                <a:latin typeface="Arial" panose="020B0604020202020204" pitchFamily="34" charset="0"/>
                <a:cs typeface="Arial" panose="020B0604020202020204" pitchFamily="34" charset="0"/>
              </a:rPr>
              <a:t>dolupiet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aborem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explitatur</a:t>
            </a:r>
            <a:r>
              <a:rPr lang="en-US" sz="3200" dirty="0">
                <a:solidFill>
                  <a:schemeClr val="bg1"/>
                </a:solidFill>
                <a:latin typeface="Arial" panose="020B0604020202020204" pitchFamily="34" charset="0"/>
                <a:cs typeface="Arial" panose="020B0604020202020204" pitchFamily="34" charset="0"/>
              </a:rPr>
              <a:t> sum </a:t>
            </a:r>
            <a:r>
              <a:rPr lang="en-US" sz="3200" dirty="0" err="1">
                <a:solidFill>
                  <a:schemeClr val="bg1"/>
                </a:solidFill>
                <a:latin typeface="Arial" panose="020B0604020202020204" pitchFamily="34" charset="0"/>
                <a:cs typeface="Arial" panose="020B0604020202020204" pitchFamily="34" charset="0"/>
              </a:rPr>
              <a:t>venihit</a:t>
            </a:r>
            <a:r>
              <a:rPr lang="en-US" sz="3200" dirty="0">
                <a:solidFill>
                  <a:schemeClr val="bg1"/>
                </a:solidFill>
                <a:latin typeface="Arial" panose="020B0604020202020204" pitchFamily="34" charset="0"/>
                <a:cs typeface="Arial" panose="020B0604020202020204" pitchFamily="34" charset="0"/>
              </a:rPr>
              <a:t> quo con </a:t>
            </a:r>
            <a:r>
              <a:rPr lang="en-US" sz="3200" dirty="0" err="1">
                <a:solidFill>
                  <a:schemeClr val="bg1"/>
                </a:solidFill>
                <a:latin typeface="Arial" panose="020B0604020202020204" pitchFamily="34" charset="0"/>
                <a:cs typeface="Arial" panose="020B0604020202020204" pitchFamily="34" charset="0"/>
              </a:rPr>
              <a:t>cusda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a:t>
            </a:r>
            <a:r>
              <a:rPr lang="en-US" sz="3200" dirty="0">
                <a:solidFill>
                  <a:schemeClr val="bg1"/>
                </a:solidFill>
                <a:latin typeface="Arial" panose="020B0604020202020204" pitchFamily="34" charset="0"/>
                <a:cs typeface="Arial" panose="020B0604020202020204" pitchFamily="34" charset="0"/>
              </a:rPr>
              <a:t> qui </a:t>
            </a:r>
            <a:r>
              <a:rPr lang="en-US" sz="3200" dirty="0" err="1">
                <a:solidFill>
                  <a:schemeClr val="bg1"/>
                </a:solidFill>
                <a:latin typeface="Arial" panose="020B0604020202020204" pitchFamily="34" charset="0"/>
                <a:cs typeface="Arial" panose="020B0604020202020204" pitchFamily="34" charset="0"/>
              </a:rPr>
              <a:t>conessunt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nullitae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porunto</a:t>
            </a:r>
            <a:r>
              <a:rPr lang="en-US" sz="3200" dirty="0">
                <a:solidFill>
                  <a:schemeClr val="bg1"/>
                </a:solidFill>
                <a:latin typeface="Arial" panose="020B0604020202020204" pitchFamily="34" charset="0"/>
                <a:cs typeface="Arial" panose="020B0604020202020204" pitchFamily="34" charset="0"/>
              </a:rPr>
              <a:t> mod </a:t>
            </a:r>
            <a:r>
              <a:rPr lang="en-US" sz="3200" dirty="0" err="1">
                <a:solidFill>
                  <a:schemeClr val="bg1"/>
                </a:solidFill>
                <a:latin typeface="Arial" panose="020B0604020202020204" pitchFamily="34" charset="0"/>
                <a:cs typeface="Arial" panose="020B0604020202020204" pitchFamily="34" charset="0"/>
              </a:rPr>
              <a:t>maiorio</a:t>
            </a:r>
            <a:r>
              <a:rPr lang="en-US" sz="3200" dirty="0">
                <a:solidFill>
                  <a:schemeClr val="bg1"/>
                </a:solidFill>
                <a:latin typeface="Arial" panose="020B0604020202020204" pitchFamily="34" charset="0"/>
                <a:cs typeface="Arial" panose="020B0604020202020204" pitchFamily="34" charset="0"/>
              </a:rPr>
              <a:t> ex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a:t>
            </a:r>
            <a:endParaRPr lang="en-US" sz="3200" dirty="0">
              <a:solidFill>
                <a:schemeClr val="bg1"/>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Vitam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voloria</a:t>
            </a:r>
            <a:r>
              <a:rPr lang="en-US" sz="3200" dirty="0">
                <a:solidFill>
                  <a:schemeClr val="bg1"/>
                </a:solidFill>
                <a:latin typeface="Arial" panose="020B0604020202020204" pitchFamily="34" charset="0"/>
                <a:cs typeface="Arial" panose="020B0604020202020204" pitchFamily="34" charset="0"/>
              </a:rPr>
              <a:t> con et, cum </a:t>
            </a:r>
            <a:r>
              <a:rPr lang="en-US" sz="3200" dirty="0" err="1">
                <a:solidFill>
                  <a:schemeClr val="bg1"/>
                </a:solidFill>
                <a:latin typeface="Arial" panose="020B0604020202020204" pitchFamily="34" charset="0"/>
                <a:cs typeface="Arial" panose="020B0604020202020204" pitchFamily="34" charset="0"/>
              </a:rPr>
              <a:t>laboreium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nam</a:t>
            </a:r>
            <a:r>
              <a:rPr lang="en-US" sz="3200" dirty="0">
                <a:solidFill>
                  <a:schemeClr val="bg1"/>
                </a:solidFill>
                <a:latin typeface="Arial" panose="020B0604020202020204" pitchFamily="34" charset="0"/>
                <a:cs typeface="Arial" panose="020B0604020202020204" pitchFamily="34" charset="0"/>
              </a:rPr>
              <a:t> cum,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paris</a:t>
            </a:r>
            <a:r>
              <a:rPr lang="en-US" sz="3200" dirty="0">
                <a:solidFill>
                  <a:schemeClr val="bg1"/>
                </a:solidFill>
                <a:latin typeface="Arial" panose="020B0604020202020204" pitchFamily="34" charset="0"/>
                <a:cs typeface="Arial" panose="020B0604020202020204" pitchFamily="34" charset="0"/>
              </a:rPr>
              <a:t> as core </a:t>
            </a:r>
            <a:r>
              <a:rPr lang="en-US" sz="3200" dirty="0" err="1">
                <a:solidFill>
                  <a:schemeClr val="bg1"/>
                </a:solidFill>
                <a:latin typeface="Arial" panose="020B0604020202020204" pitchFamily="34" charset="0"/>
                <a:cs typeface="Arial" panose="020B0604020202020204" pitchFamily="34" charset="0"/>
              </a:rPr>
              <a:t>volorest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exceatur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voluptas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eumquatendit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landignam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lantur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sania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escidit</a:t>
            </a:r>
            <a:r>
              <a:rPr lang="en-US" sz="3200" dirty="0">
                <a:solidFill>
                  <a:schemeClr val="bg1"/>
                </a:solidFill>
                <a:latin typeface="Arial" panose="020B0604020202020204" pitchFamily="34" charset="0"/>
                <a:cs typeface="Arial" panose="020B0604020202020204" pitchFamily="34" charset="0"/>
              </a:rPr>
              <a:t> min </a:t>
            </a:r>
            <a:r>
              <a:rPr lang="en-US" sz="3200" dirty="0" err="1">
                <a:solidFill>
                  <a:schemeClr val="bg1"/>
                </a:solidFill>
                <a:latin typeface="Arial" panose="020B0604020202020204" pitchFamily="34" charset="0"/>
                <a:cs typeface="Arial" panose="020B0604020202020204" pitchFamily="34" charset="0"/>
              </a:rPr>
              <a:t>reruptiaero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velis</a:t>
            </a:r>
            <a:r>
              <a:rPr lang="en-US" sz="3200" dirty="0">
                <a:solidFill>
                  <a:schemeClr val="bg1"/>
                </a:solidFill>
                <a:latin typeface="Arial" panose="020B0604020202020204" pitchFamily="34" charset="0"/>
                <a:cs typeface="Arial" panose="020B0604020202020204" pitchFamily="34" charset="0"/>
              </a:rPr>
              <a:t> maximus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sequidisit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omnient</a:t>
            </a:r>
            <a:endParaRPr lang="en-US" sz="3200" dirty="0">
              <a:solidFill>
                <a:schemeClr val="bg1"/>
              </a:solidFill>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Imintem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itius</a:t>
            </a:r>
            <a:r>
              <a:rPr lang="en-US" sz="3200" dirty="0">
                <a:solidFill>
                  <a:schemeClr val="bg1"/>
                </a:solidFill>
                <a:latin typeface="Arial" panose="020B0604020202020204" pitchFamily="34" charset="0"/>
                <a:cs typeface="Arial" panose="020B0604020202020204" pitchFamily="34" charset="0"/>
              </a:rPr>
              <a:t>, nus id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animus </a:t>
            </a:r>
            <a:r>
              <a:rPr lang="en-US" sz="3200" dirty="0" err="1">
                <a:solidFill>
                  <a:schemeClr val="bg1"/>
                </a:solidFill>
                <a:latin typeface="Arial" panose="020B0604020202020204" pitchFamily="34" charset="0"/>
                <a:cs typeface="Arial" panose="020B0604020202020204" pitchFamily="34" charset="0"/>
              </a:rPr>
              <a:t>auda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platust</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imin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perovitasped</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ipsus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maios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eume</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 </a:t>
            </a:r>
            <a:r>
              <a:rPr lang="en-US" sz="3200" dirty="0" err="1">
                <a:solidFill>
                  <a:schemeClr val="bg1"/>
                </a:solidFill>
                <a:latin typeface="Arial" panose="020B0604020202020204" pitchFamily="34" charset="0"/>
                <a:cs typeface="Arial" panose="020B0604020202020204" pitchFamily="34" charset="0"/>
              </a:rPr>
              <a:t>dolupit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bea</a:t>
            </a:r>
            <a:r>
              <a:rPr lang="en-US" sz="3200" dirty="0">
                <a:solidFill>
                  <a:schemeClr val="bg1"/>
                </a:solidFill>
                <a:latin typeface="Arial" panose="020B0604020202020204" pitchFamily="34" charset="0"/>
                <a:cs typeface="Arial" panose="020B0604020202020204" pitchFamily="34" charset="0"/>
              </a:rPr>
              <a:t> natis </a:t>
            </a:r>
            <a:r>
              <a:rPr lang="en-US" sz="3200" dirty="0" err="1">
                <a:solidFill>
                  <a:schemeClr val="bg1"/>
                </a:solidFill>
                <a:latin typeface="Arial" panose="020B0604020202020204" pitchFamily="34" charset="0"/>
                <a:cs typeface="Arial" panose="020B0604020202020204" pitchFamily="34" charset="0"/>
              </a:rPr>
              <a:t>dolupta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simperiae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nate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ulparis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magnieniam</a:t>
            </a:r>
            <a:r>
              <a:rPr lang="en-US" sz="3200" dirty="0">
                <a:solidFill>
                  <a:schemeClr val="bg1"/>
                </a:solidFill>
                <a:latin typeface="Arial" panose="020B0604020202020204" pitchFamily="34" charset="0"/>
                <a:cs typeface="Arial" panose="020B0604020202020204" pitchFamily="34" charset="0"/>
              </a:rPr>
              <a:t>, to </a:t>
            </a:r>
            <a:r>
              <a:rPr lang="en-US" sz="3200" dirty="0" err="1">
                <a:solidFill>
                  <a:schemeClr val="bg1"/>
                </a:solidFill>
                <a:latin typeface="Arial" panose="020B0604020202020204" pitchFamily="34" charset="0"/>
                <a:cs typeface="Arial" panose="020B0604020202020204" pitchFamily="34" charset="0"/>
              </a:rPr>
              <a:t>intotatur</a:t>
            </a:r>
            <a:r>
              <a:rPr lang="en-US" sz="3200" dirty="0">
                <a:solidFill>
                  <a:schemeClr val="bg1"/>
                </a:solidFill>
                <a:latin typeface="Arial" panose="020B0604020202020204" pitchFamily="34" charset="0"/>
                <a:cs typeface="Arial" panose="020B0604020202020204" pitchFamily="34" charset="0"/>
              </a:rPr>
              <a:t>?</a:t>
            </a:r>
          </a:p>
          <a:p>
            <a:r>
              <a:rPr lang="en-US" sz="3200" dirty="0" err="1">
                <a:solidFill>
                  <a:schemeClr val="bg1"/>
                </a:solidFill>
                <a:latin typeface="Arial" panose="020B0604020202020204" pitchFamily="34" charset="0"/>
                <a:cs typeface="Arial" panose="020B0604020202020204" pitchFamily="34" charset="0"/>
              </a:rPr>
              <a:t>Sunto</a:t>
            </a:r>
            <a:r>
              <a:rPr lang="en-US" sz="3200" dirty="0">
                <a:solidFill>
                  <a:schemeClr val="bg1"/>
                </a:solidFill>
                <a:latin typeface="Arial" panose="020B0604020202020204" pitchFamily="34" charset="0"/>
                <a:cs typeface="Arial" panose="020B0604020202020204" pitchFamily="34" charset="0"/>
              </a:rPr>
              <a:t> into </a:t>
            </a:r>
            <a:r>
              <a:rPr lang="en-US" sz="3200" dirty="0" err="1">
                <a:solidFill>
                  <a:schemeClr val="bg1"/>
                </a:solidFill>
                <a:latin typeface="Arial" panose="020B0604020202020204" pitchFamily="34" charset="0"/>
                <a:cs typeface="Arial" panose="020B0604020202020204" pitchFamily="34" charset="0"/>
              </a:rPr>
              <a:t>temperi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aturerum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identio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nsectatem</a:t>
            </a:r>
            <a:r>
              <a:rPr lang="en-US" sz="3200" dirty="0">
                <a:solidFill>
                  <a:schemeClr val="bg1"/>
                </a:solidFill>
                <a:latin typeface="Arial" panose="020B0604020202020204" pitchFamily="34" charset="0"/>
                <a:cs typeface="Arial" panose="020B0604020202020204" pitchFamily="34" charset="0"/>
              </a:rPr>
              <a:t> quo </a:t>
            </a:r>
            <a:r>
              <a:rPr lang="en-US" sz="3200" dirty="0" err="1">
                <a:solidFill>
                  <a:schemeClr val="bg1"/>
                </a:solidFill>
                <a:latin typeface="Arial" panose="020B0604020202020204" pitchFamily="34" charset="0"/>
                <a:cs typeface="Arial" panose="020B0604020202020204" pitchFamily="34" charset="0"/>
              </a:rPr>
              <a:t>dolorum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vendus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quodis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reria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volupienis</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posto</a:t>
            </a:r>
            <a:r>
              <a:rPr lang="en-US" sz="3200" dirty="0">
                <a:solidFill>
                  <a:schemeClr val="bg1"/>
                </a:solidFill>
                <a:latin typeface="Arial" panose="020B0604020202020204" pitchFamily="34" charset="0"/>
                <a:cs typeface="Arial" panose="020B0604020202020204" pitchFamily="34" charset="0"/>
              </a:rPr>
              <a:t> dolor </a:t>
            </a:r>
            <a:r>
              <a:rPr lang="en-US" sz="3200" dirty="0" err="1">
                <a:solidFill>
                  <a:schemeClr val="bg1"/>
                </a:solidFill>
                <a:latin typeface="Arial" panose="020B0604020202020204" pitchFamily="34" charset="0"/>
                <a:cs typeface="Arial" panose="020B0604020202020204" pitchFamily="34" charset="0"/>
              </a:rPr>
              <a:t>sam</a:t>
            </a:r>
            <a:r>
              <a:rPr lang="en-US" sz="3200" dirty="0">
                <a:solidFill>
                  <a:schemeClr val="bg1"/>
                </a:solidFill>
                <a:latin typeface="Arial" panose="020B0604020202020204" pitchFamily="34" charset="0"/>
                <a:cs typeface="Arial" panose="020B0604020202020204" pitchFamily="34" charset="0"/>
              </a:rPr>
              <a:t> debit </a:t>
            </a:r>
            <a:r>
              <a:rPr lang="en-US" sz="3200" dirty="0" err="1">
                <a:solidFill>
                  <a:schemeClr val="bg1"/>
                </a:solidFill>
                <a:latin typeface="Arial" panose="020B0604020202020204" pitchFamily="34" charset="0"/>
                <a:cs typeface="Arial" panose="020B0604020202020204" pitchFamily="34" charset="0"/>
              </a:rPr>
              <a:t>experumet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id </a:t>
            </a:r>
            <a:r>
              <a:rPr lang="en-US" sz="3200" dirty="0" err="1">
                <a:solidFill>
                  <a:schemeClr val="bg1"/>
                </a:solidFill>
                <a:latin typeface="Arial" panose="020B0604020202020204" pitchFamily="34" charset="0"/>
                <a:cs typeface="Arial" panose="020B0604020202020204" pitchFamily="34" charset="0"/>
              </a:rPr>
              <a:t>molorrum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volorioraes</a:t>
            </a:r>
            <a:r>
              <a:rPr lang="en-US" sz="3200" dirty="0">
                <a:solidFill>
                  <a:schemeClr val="bg1"/>
                </a:solidFill>
                <a:latin typeface="Arial" panose="020B0604020202020204" pitchFamily="34" charset="0"/>
                <a:cs typeface="Arial" panose="020B0604020202020204" pitchFamily="34" charset="0"/>
              </a:rPr>
              <a:t> alit, que </a:t>
            </a:r>
            <a:r>
              <a:rPr lang="en-US" sz="3200" dirty="0" err="1">
                <a:solidFill>
                  <a:schemeClr val="bg1"/>
                </a:solidFill>
                <a:latin typeface="Arial" panose="020B0604020202020204" pitchFamily="34" charset="0"/>
                <a:cs typeface="Arial" panose="020B0604020202020204" pitchFamily="34" charset="0"/>
              </a:rPr>
              <a:t>plitati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onemporro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entorio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rumendi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simenimus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mossimus</a:t>
            </a:r>
            <a:r>
              <a:rPr lang="en-US" sz="3200" dirty="0">
                <a:solidFill>
                  <a:schemeClr val="bg1"/>
                </a:solidFill>
                <a:latin typeface="Arial" panose="020B0604020202020204" pitchFamily="34" charset="0"/>
                <a:cs typeface="Arial" panose="020B0604020202020204" pitchFamily="34" charset="0"/>
              </a:rPr>
              <a:t> re </a:t>
            </a:r>
            <a:r>
              <a:rPr lang="en-US" sz="3200" dirty="0" err="1">
                <a:solidFill>
                  <a:schemeClr val="bg1"/>
                </a:solidFill>
                <a:latin typeface="Arial" panose="020B0604020202020204" pitchFamily="34" charset="0"/>
                <a:cs typeface="Arial" panose="020B0604020202020204" pitchFamily="34" charset="0"/>
              </a:rPr>
              <a:t>officit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officae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volorem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optae</a:t>
            </a:r>
            <a:r>
              <a:rPr lang="en-US" sz="3200" dirty="0">
                <a:solidFill>
                  <a:schemeClr val="bg1"/>
                </a:solidFill>
                <a:latin typeface="Arial" panose="020B0604020202020204" pitchFamily="34" charset="0"/>
                <a:cs typeface="Arial" panose="020B0604020202020204" pitchFamily="34" charset="0"/>
              </a:rPr>
              <a:t>. Ut </a:t>
            </a:r>
            <a:r>
              <a:rPr lang="en-US" sz="3200" dirty="0" err="1">
                <a:solidFill>
                  <a:schemeClr val="bg1"/>
                </a:solidFill>
                <a:latin typeface="Arial" panose="020B0604020202020204" pitchFamily="34" charset="0"/>
                <a:cs typeface="Arial" panose="020B0604020202020204" pitchFamily="34" charset="0"/>
              </a:rPr>
              <a:t>ipsam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dolores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sitiandi</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ipicien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debisimus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doluptatius</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latin typeface="Arial" panose="020B0604020202020204" pitchFamily="34" charset="0"/>
                <a:cs typeface="Arial" panose="020B0604020202020204" pitchFamily="34" charset="0"/>
              </a:rPr>
              <a:t>As </a:t>
            </a:r>
            <a:r>
              <a:rPr lang="en-US" sz="3200" dirty="0" err="1">
                <a:solidFill>
                  <a:schemeClr val="bg1"/>
                </a:solidFill>
                <a:latin typeface="Arial" panose="020B0604020202020204" pitchFamily="34" charset="0"/>
                <a:cs typeface="Arial" panose="020B0604020202020204" pitchFamily="34" charset="0"/>
              </a:rPr>
              <a:t>verepe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sectis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enda</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incto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delectet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eaque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ndanimus</a:t>
            </a:r>
            <a:r>
              <a:rPr lang="en-US" sz="3200" dirty="0">
                <a:solidFill>
                  <a:schemeClr val="bg1"/>
                </a:solidFill>
                <a:latin typeface="Arial" panose="020B0604020202020204" pitchFamily="34" charset="0"/>
                <a:cs typeface="Arial" panose="020B0604020202020204" pitchFamily="34" charset="0"/>
              </a:rPr>
              <a:t>, sin </a:t>
            </a:r>
            <a:r>
              <a:rPr lang="en-US" sz="3200" dirty="0" err="1">
                <a:solidFill>
                  <a:schemeClr val="bg1"/>
                </a:solidFill>
                <a:latin typeface="Arial" panose="020B0604020202020204" pitchFamily="34" charset="0"/>
                <a:cs typeface="Arial" panose="020B0604020202020204" pitchFamily="34" charset="0"/>
              </a:rPr>
              <a:t>cori</a:t>
            </a:r>
            <a:r>
              <a:rPr lang="en-US" sz="3200" dirty="0">
                <a:solidFill>
                  <a:schemeClr val="bg1"/>
                </a:solidFill>
                <a:latin typeface="Arial" panose="020B0604020202020204" pitchFamily="34" charset="0"/>
                <a:cs typeface="Arial" panose="020B0604020202020204" pitchFamily="34" charset="0"/>
              </a:rPr>
              <a:t> rem id </a:t>
            </a:r>
            <a:r>
              <a:rPr lang="en-US" sz="3200" dirty="0" err="1">
                <a:solidFill>
                  <a:schemeClr val="bg1"/>
                </a:solidFill>
                <a:latin typeface="Arial" panose="020B0604020202020204" pitchFamily="34" charset="0"/>
                <a:cs typeface="Arial" panose="020B0604020202020204" pitchFamily="34" charset="0"/>
              </a:rPr>
              <a:t>maximillut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hari</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enduci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idunt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corecta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alicimp</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oriaeperum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iusaeped</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quis</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abor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ame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utatur</a:t>
            </a:r>
            <a:r>
              <a:rPr lang="en-US" sz="3200" dirty="0">
                <a:solidFill>
                  <a:schemeClr val="bg1"/>
                </a:solidFill>
                <a:latin typeface="Arial" panose="020B0604020202020204" pitchFamily="34" charset="0"/>
                <a:cs typeface="Arial" panose="020B0604020202020204" pitchFamily="34" charset="0"/>
              </a:rPr>
              <a:t> as </a:t>
            </a:r>
            <a:r>
              <a:rPr lang="en-US" sz="3200" dirty="0" err="1">
                <a:solidFill>
                  <a:schemeClr val="bg1"/>
                </a:solidFill>
                <a:latin typeface="Arial" panose="020B0604020202020204" pitchFamily="34" charset="0"/>
                <a:cs typeface="Arial" panose="020B0604020202020204" pitchFamily="34" charset="0"/>
              </a:rPr>
              <a:t>senet</a:t>
            </a:r>
            <a:r>
              <a:rPr lang="en-US" sz="3200" dirty="0">
                <a:solidFill>
                  <a:schemeClr val="bg1"/>
                </a:solidFill>
                <a:latin typeface="Arial" panose="020B0604020202020204" pitchFamily="34" charset="0"/>
                <a:cs typeface="Arial" panose="020B0604020202020204" pitchFamily="34" charset="0"/>
              </a:rPr>
              <a:t> a </a:t>
            </a:r>
            <a:r>
              <a:rPr lang="en-US" sz="3200" dirty="0" err="1">
                <a:solidFill>
                  <a:schemeClr val="bg1"/>
                </a:solidFill>
                <a:latin typeface="Arial" panose="020B0604020202020204" pitchFamily="34" charset="0"/>
                <a:cs typeface="Arial" panose="020B0604020202020204" pitchFamily="34" charset="0"/>
              </a:rPr>
              <a:t>quibus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apienda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versper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feriti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delia</a:t>
            </a:r>
            <a:r>
              <a:rPr lang="en-US" sz="3200" dirty="0">
                <a:solidFill>
                  <a:schemeClr val="bg1"/>
                </a:solidFill>
                <a:latin typeface="Arial" panose="020B0604020202020204" pitchFamily="34" charset="0"/>
                <a:cs typeface="Arial" panose="020B0604020202020204" pitchFamily="34" charset="0"/>
              </a:rPr>
              <a:t> pa </a:t>
            </a:r>
            <a:r>
              <a:rPr lang="en-US" sz="3200" dirty="0" err="1">
                <a:solidFill>
                  <a:schemeClr val="bg1"/>
                </a:solidFill>
                <a:latin typeface="Arial" panose="020B0604020202020204" pitchFamily="34" charset="0"/>
                <a:cs typeface="Arial" panose="020B0604020202020204" pitchFamily="34" charset="0"/>
              </a:rPr>
              <a:t>dolo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quamus</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endellu</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pisquia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aditatur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audam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earupid</a:t>
            </a:r>
            <a:r>
              <a:rPr lang="en-US" sz="3200" dirty="0">
                <a:solidFill>
                  <a:schemeClr val="bg1"/>
                </a:solidFill>
                <a:latin typeface="Arial" panose="020B0604020202020204" pitchFamily="34" charset="0"/>
                <a:cs typeface="Arial" panose="020B0604020202020204" pitchFamily="34" charset="0"/>
              </a:rPr>
              <a:t> quo </a:t>
            </a:r>
            <a:r>
              <a:rPr lang="en-US" sz="3200" dirty="0" err="1">
                <a:solidFill>
                  <a:schemeClr val="bg1"/>
                </a:solidFill>
                <a:latin typeface="Arial" panose="020B0604020202020204" pitchFamily="34" charset="0"/>
                <a:cs typeface="Arial" panose="020B0604020202020204" pitchFamily="34" charset="0"/>
              </a:rPr>
              <a:t>quunt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odigniscil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verios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nonsequam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duciis</a:t>
            </a:r>
            <a:r>
              <a:rPr lang="en-US" sz="3200" dirty="0">
                <a:solidFill>
                  <a:schemeClr val="bg1"/>
                </a:solidFill>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solidFill>
                  <a:schemeClr val="bg1"/>
                </a:solidFill>
                <a:latin typeface="Arial" panose="020B06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[AUTHORS LINE] </a:t>
            </a:r>
            <a:r>
              <a:rPr lang="en-US" sz="4800" dirty="0" err="1">
                <a:solidFill>
                  <a:schemeClr val="bg1"/>
                </a:solidFill>
                <a:latin typeface="Arial" panose="020B0604020202020204" pitchFamily="34" charset="0"/>
                <a:cs typeface="Arial" panose="020B0604020202020204" pitchFamily="34" charset="0"/>
              </a:rPr>
              <a:t>Firstname</a:t>
            </a:r>
            <a:r>
              <a:rPr lang="en-US" sz="4800" dirty="0">
                <a:solidFill>
                  <a:schemeClr val="bg1"/>
                </a:solidFill>
                <a:latin typeface="Arial" panose="020B0604020202020204" pitchFamily="34" charset="0"/>
                <a:cs typeface="Arial" panose="020B0604020202020204" pitchFamily="34" charset="0"/>
              </a:rPr>
              <a:t> Lastname</a:t>
            </a:r>
            <a:r>
              <a:rPr lang="en-US" sz="4800" baseline="30000" dirty="0">
                <a:solidFill>
                  <a:schemeClr val="bg1"/>
                </a:solidFill>
                <a:latin typeface="Arial" panose="020B0604020202020204" pitchFamily="34" charset="0"/>
                <a:cs typeface="Arial" panose="020B0604020202020204" pitchFamily="34" charset="0"/>
              </a:rPr>
              <a:t>1</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Firstname</a:t>
            </a:r>
            <a:r>
              <a:rPr lang="en-US" sz="4800" dirty="0">
                <a:solidFill>
                  <a:schemeClr val="bg1"/>
                </a:solidFill>
                <a:latin typeface="Arial" panose="020B0604020202020204" pitchFamily="34" charset="0"/>
                <a:cs typeface="Arial" panose="020B0604020202020204" pitchFamily="34" charset="0"/>
              </a:rPr>
              <a:t> Lastname</a:t>
            </a:r>
            <a:r>
              <a:rPr lang="en-US" sz="4800" baseline="30000" dirty="0">
                <a:solidFill>
                  <a:schemeClr val="bg1"/>
                </a:solidFill>
                <a:latin typeface="Arial" panose="020B0604020202020204" pitchFamily="34" charset="0"/>
                <a:cs typeface="Arial" panose="020B0604020202020204" pitchFamily="34" charset="0"/>
              </a:rPr>
              <a:t>2</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Firstname</a:t>
            </a:r>
            <a:r>
              <a:rPr lang="en-US" sz="4800" dirty="0">
                <a:solidFill>
                  <a:schemeClr val="bg1"/>
                </a:solidFill>
                <a:latin typeface="Arial" panose="020B0604020202020204" pitchFamily="34" charset="0"/>
                <a:cs typeface="Arial" panose="020B0604020202020204" pitchFamily="34" charset="0"/>
              </a:rPr>
              <a:t> Lastname</a:t>
            </a:r>
            <a:r>
              <a:rPr lang="en-US" sz="4800" baseline="30000" dirty="0">
                <a:solidFill>
                  <a:schemeClr val="bg1"/>
                </a:solidFill>
                <a:latin typeface="Arial" panose="020B0604020202020204" pitchFamily="34" charset="0"/>
                <a:cs typeface="Arial" panose="020B0604020202020204" pitchFamily="34" charset="0"/>
              </a:rPr>
              <a:t>3</a:t>
            </a:r>
            <a:br>
              <a:rPr lang="en-US" sz="4800" dirty="0">
                <a:solidFill>
                  <a:schemeClr val="bg1"/>
                </a:solidFill>
                <a:latin typeface="Arial" panose="020B0604020202020204" pitchFamily="34" charset="0"/>
                <a:cs typeface="Arial" panose="020B0604020202020204" pitchFamily="34" charset="0"/>
              </a:rPr>
            </a:br>
            <a:r>
              <a:rPr lang="en-US" sz="4800" dirty="0">
                <a:solidFill>
                  <a:schemeClr val="bg1"/>
                </a:solidFill>
                <a:latin typeface="Arial" panose="020B0604020202020204" pitchFamily="34" charset="0"/>
                <a:cs typeface="Arial" panose="020B0604020202020204" pitchFamily="34" charset="0"/>
              </a:rPr>
              <a:t>[DEPT./SCHOOL LINE] </a:t>
            </a:r>
            <a:r>
              <a:rPr lang="en-US" sz="4800" baseline="30000" dirty="0">
                <a:solidFill>
                  <a:schemeClr val="bg1"/>
                </a:solidFill>
                <a:latin typeface="Arial" panose="020B0604020202020204" pitchFamily="34" charset="0"/>
                <a:cs typeface="Arial" panose="020B0604020202020204" pitchFamily="34" charset="0"/>
              </a:rPr>
              <a:t>1</a:t>
            </a:r>
            <a:r>
              <a:rPr lang="en-US" sz="4800" dirty="0">
                <a:solidFill>
                  <a:schemeClr val="bg1"/>
                </a:solidFill>
                <a:latin typeface="Arial" panose="020B0604020202020204" pitchFamily="34" charset="0"/>
                <a:cs typeface="Arial" panose="020B0604020202020204" pitchFamily="34" charset="0"/>
              </a:rPr>
              <a:t>Department of Integrative Biology, </a:t>
            </a:r>
            <a:r>
              <a:rPr lang="en-US" sz="4800" baseline="30000" dirty="0">
                <a:solidFill>
                  <a:schemeClr val="bg1"/>
                </a:solidFill>
                <a:latin typeface="Arial" panose="020B0604020202020204" pitchFamily="34" charset="0"/>
                <a:cs typeface="Arial" panose="020B0604020202020204" pitchFamily="34" charset="0"/>
              </a:rPr>
              <a:t>2</a:t>
            </a:r>
            <a:r>
              <a:rPr lang="en-US" sz="4800" dirty="0">
                <a:solidFill>
                  <a:schemeClr val="bg1"/>
                </a:solidFill>
                <a:latin typeface="Arial" panose="020B0604020202020204" pitchFamily="34" charset="0"/>
                <a:cs typeface="Arial" panose="020B0604020202020204" pitchFamily="34" charset="0"/>
              </a:rPr>
              <a:t>Department of Chemistry, College of Natural Sciences, The University of Texas, </a:t>
            </a:r>
            <a:r>
              <a:rPr lang="en-US" sz="4800" baseline="30000" dirty="0">
                <a:solidFill>
                  <a:schemeClr val="bg1"/>
                </a:solidFill>
                <a:latin typeface="Arial" panose="020B0604020202020204" pitchFamily="34" charset="0"/>
                <a:cs typeface="Arial" panose="020B0604020202020204" pitchFamily="34" charset="0"/>
              </a:rPr>
              <a:t>3</a:t>
            </a:r>
            <a:r>
              <a:rPr lang="en-US" sz="4800" dirty="0">
                <a:solidFill>
                  <a:schemeClr val="bg1"/>
                </a:solidFill>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3"/>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587197594"/>
      </p:ext>
    </p:extLst>
  </p:cSld>
  <p:clrMapOvr>
    <a:masterClrMapping/>
  </p:clrMapOvr>
</p:sld>
</file>

<file path=ppt/theme/theme1.xml><?xml version="1.0" encoding="utf-8"?>
<a:theme xmlns:a="http://schemas.openxmlformats.org/drawingml/2006/main" name="THREE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9373</TotalTime>
  <Words>5176</Words>
  <Application>Microsoft Office PowerPoint</Application>
  <PresentationFormat>Custom</PresentationFormat>
  <Paragraphs>244</Paragraphs>
  <Slides>13</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13</vt:i4>
      </vt:variant>
    </vt:vector>
  </HeadingPairs>
  <TitlesOfParts>
    <vt:vector size="20" baseType="lpstr">
      <vt:lpstr>Arial</vt:lpstr>
      <vt:lpstr>Calibri</vt:lpstr>
      <vt:lpstr>Neue Haas Grotesk Text Pro</vt:lpstr>
      <vt:lpstr>NeueHaasGroteskDisp Pro</vt:lpstr>
      <vt:lpstr>THREE COLUMN - 1</vt:lpstr>
      <vt:lpstr>FOUR COLUMN - 1</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Davila, Nicholas M</cp:lastModifiedBy>
  <cp:revision>109</cp:revision>
  <cp:lastPrinted>2018-05-29T17:54:30Z</cp:lastPrinted>
  <dcterms:created xsi:type="dcterms:W3CDTF">2018-05-04T16:01:53Z</dcterms:created>
  <dcterms:modified xsi:type="dcterms:W3CDTF">2023-04-05T04:53:13Z</dcterms:modified>
</cp:coreProperties>
</file>